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Dosis"/>
      <p:regular r:id="rId26"/>
      <p:bold r:id="rId27"/>
    </p:embeddedFont>
    <p:embeddedFont>
      <p:font typeface="Montserrat Light"/>
      <p:regular r:id="rId28"/>
      <p:bold r:id="rId29"/>
      <p:italic r:id="rId30"/>
      <p:boldItalic r:id="rId31"/>
    </p:embeddedFont>
    <p:embeddedFont>
      <p:font typeface="Hind Medium"/>
      <p:regular r:id="rId32"/>
      <p:bold r:id="rId33"/>
    </p:embeddedFont>
    <p:embeddedFont>
      <p:font typeface="Bitter"/>
      <p:regular r:id="rId34"/>
      <p:bold r:id="rId35"/>
      <p:italic r:id="rId36"/>
      <p:boldItalic r:id="rId37"/>
    </p:embeddedFont>
    <p:embeddedFont>
      <p:font typeface="Dosis ExtraLight"/>
      <p:regular r:id="rId38"/>
      <p:bold r:id="rId39"/>
    </p:embeddedFont>
    <p:embeddedFont>
      <p:font typeface="Montserrat SemiBold"/>
      <p:regular r:id="rId40"/>
      <p:bold r:id="rId41"/>
      <p:italic r:id="rId42"/>
      <p:boldItalic r:id="rId43"/>
    </p:embeddedFont>
    <p:embeddedFont>
      <p:font typeface="Roboto"/>
      <p:regular r:id="rId44"/>
      <p:bold r:id="rId45"/>
      <p:italic r:id="rId46"/>
      <p:boldItalic r:id="rId47"/>
    </p:embeddedFont>
    <p:embeddedFont>
      <p:font typeface="Poppins"/>
      <p:regular r:id="rId48"/>
      <p:bold r:id="rId49"/>
      <p:italic r:id="rId50"/>
      <p:boldItalic r:id="rId51"/>
    </p:embeddedFont>
    <p:embeddedFont>
      <p:font typeface="Montserrat"/>
      <p:regular r:id="rId52"/>
      <p:bold r:id="rId53"/>
      <p:italic r:id="rId54"/>
      <p:boldItalic r:id="rId55"/>
    </p:embeddedFont>
    <p:embeddedFont>
      <p:font typeface="Hind"/>
      <p:regular r:id="rId56"/>
      <p:bold r:id="rId57"/>
    </p:embeddedFont>
    <p:embeddedFont>
      <p:font typeface="Livvic"/>
      <p:regular r:id="rId58"/>
      <p:bold r:id="rId59"/>
      <p:italic r:id="rId60"/>
      <p:boldItalic r:id="rId61"/>
    </p:embeddedFont>
    <p:embeddedFont>
      <p:font typeface="Poppins Medium"/>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4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Roboto-regular.fntdata"/><Relationship Id="rId43" Type="http://schemas.openxmlformats.org/officeDocument/2006/relationships/font" Target="fonts/MontserratSemiBold-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regular.fntdata"/><Relationship Id="rId47" Type="http://schemas.openxmlformats.org/officeDocument/2006/relationships/font" Target="fonts/Roboto-boldItalic.fntdata"/><Relationship Id="rId49"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Light-boldItalic.fntdata"/><Relationship Id="rId30" Type="http://schemas.openxmlformats.org/officeDocument/2006/relationships/font" Target="fonts/MontserratLight-italic.fntdata"/><Relationship Id="rId33" Type="http://schemas.openxmlformats.org/officeDocument/2006/relationships/font" Target="fonts/HindMedium-bold.fntdata"/><Relationship Id="rId32" Type="http://schemas.openxmlformats.org/officeDocument/2006/relationships/font" Target="fonts/HindMedium-regular.fntdata"/><Relationship Id="rId35" Type="http://schemas.openxmlformats.org/officeDocument/2006/relationships/font" Target="fonts/Bitter-bold.fntdata"/><Relationship Id="rId34" Type="http://schemas.openxmlformats.org/officeDocument/2006/relationships/font" Target="fonts/Bitter-regular.fntdata"/><Relationship Id="rId37" Type="http://schemas.openxmlformats.org/officeDocument/2006/relationships/font" Target="fonts/Bitter-boldItalic.fntdata"/><Relationship Id="rId36" Type="http://schemas.openxmlformats.org/officeDocument/2006/relationships/font" Target="fonts/Bitter-italic.fntdata"/><Relationship Id="rId39" Type="http://schemas.openxmlformats.org/officeDocument/2006/relationships/font" Target="fonts/DosisExtraLight-bold.fntdata"/><Relationship Id="rId38" Type="http://schemas.openxmlformats.org/officeDocument/2006/relationships/font" Target="fonts/DosisExtraLight-regular.fntdata"/><Relationship Id="rId62" Type="http://schemas.openxmlformats.org/officeDocument/2006/relationships/font" Target="fonts/PoppinsMedium-regular.fntdata"/><Relationship Id="rId61" Type="http://schemas.openxmlformats.org/officeDocument/2006/relationships/font" Target="fonts/Livvic-boldItalic.fntdata"/><Relationship Id="rId20" Type="http://schemas.openxmlformats.org/officeDocument/2006/relationships/slide" Target="slides/slide15.xml"/><Relationship Id="rId64" Type="http://schemas.openxmlformats.org/officeDocument/2006/relationships/font" Target="fonts/PoppinsMedium-italic.fntdata"/><Relationship Id="rId63" Type="http://schemas.openxmlformats.org/officeDocument/2006/relationships/font" Target="fonts/PoppinsMedium-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PoppinsMedium-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ivvic-italic.fntdata"/><Relationship Id="rId26" Type="http://schemas.openxmlformats.org/officeDocument/2006/relationships/font" Target="fonts/Dosis-regular.fntdata"/><Relationship Id="rId25" Type="http://schemas.openxmlformats.org/officeDocument/2006/relationships/slide" Target="slides/slide20.xml"/><Relationship Id="rId28" Type="http://schemas.openxmlformats.org/officeDocument/2006/relationships/font" Target="fonts/MontserratLight-regular.fntdata"/><Relationship Id="rId27" Type="http://schemas.openxmlformats.org/officeDocument/2006/relationships/font" Target="fonts/Dosis-bold.fntdata"/><Relationship Id="rId29" Type="http://schemas.openxmlformats.org/officeDocument/2006/relationships/font" Target="fonts/MontserratLight-bold.fntdata"/><Relationship Id="rId51" Type="http://schemas.openxmlformats.org/officeDocument/2006/relationships/font" Target="fonts/Poppins-boldItalic.fntdata"/><Relationship Id="rId50" Type="http://schemas.openxmlformats.org/officeDocument/2006/relationships/font" Target="fonts/Poppins-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Hind-bold.fntdata"/><Relationship Id="rId12" Type="http://schemas.openxmlformats.org/officeDocument/2006/relationships/slide" Target="slides/slide7.xml"/><Relationship Id="rId56" Type="http://schemas.openxmlformats.org/officeDocument/2006/relationships/font" Target="fonts/Hind-regular.fntdata"/><Relationship Id="rId15" Type="http://schemas.openxmlformats.org/officeDocument/2006/relationships/slide" Target="slides/slide10.xml"/><Relationship Id="rId59" Type="http://schemas.openxmlformats.org/officeDocument/2006/relationships/font" Target="fonts/Livvic-bold.fntdata"/><Relationship Id="rId14" Type="http://schemas.openxmlformats.org/officeDocument/2006/relationships/slide" Target="slides/slide9.xml"/><Relationship Id="rId58" Type="http://schemas.openxmlformats.org/officeDocument/2006/relationships/font" Target="fonts/Livvi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8ccf7ad1a8_1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8ccf7ad1a8_1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908d4511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908d4511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 on headers for links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997e60df5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997e60df5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997e60df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997e60df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997e60df5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997e60df5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time is in days, survival probability is counter-intuitive because it’s the probability of school remaining closed. A lower survival probability is a good thing because it means a higher likelihood of schools reopening!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997e60df5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997e60df5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test refers to the testing_policy variable, where 0 = no testing for covid and 3 = lots of testing for covid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997e60df59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997e60df5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rgbClr val="021B34"/>
                </a:solidFill>
                <a:highlight>
                  <a:srgbClr val="FFFFFF"/>
                </a:highlight>
              </a:rPr>
              <a:t>more stringent, reduces hazard by a factor of 0.96, or by 4%</a:t>
            </a:r>
            <a:endParaRPr i="1" sz="1000">
              <a:solidFill>
                <a:srgbClr val="021B34"/>
              </a:solidFill>
              <a:highlight>
                <a:srgbClr val="FFFFFF"/>
              </a:highlight>
            </a:endParaRPr>
          </a:p>
          <a:p>
            <a:pPr indent="0" lvl="0" marL="0" rtl="0" algn="l">
              <a:spcBef>
                <a:spcPts val="0"/>
              </a:spcBef>
              <a:spcAft>
                <a:spcPts val="0"/>
              </a:spcAft>
              <a:buClr>
                <a:schemeClr val="dk1"/>
              </a:buClr>
              <a:buSzPts val="1100"/>
              <a:buFont typeface="Arial"/>
              <a:buNone/>
            </a:pPr>
            <a:r>
              <a:rPr i="1" lang="en" sz="1000">
                <a:solidFill>
                  <a:srgbClr val="021B34"/>
                </a:solidFill>
                <a:highlight>
                  <a:srgbClr val="FFFFFF"/>
                </a:highlight>
              </a:rPr>
              <a:t>Being more stringent is associated with ... less likelihood of open schools</a:t>
            </a:r>
            <a:endParaRPr i="1" sz="1000">
              <a:solidFill>
                <a:srgbClr val="021B34"/>
              </a:solidFill>
              <a:highlight>
                <a:srgbClr val="FFFFFF"/>
              </a:highlight>
            </a:endParaRPr>
          </a:p>
          <a:p>
            <a:pPr indent="0" lvl="0" marL="0" rtl="0" algn="l">
              <a:spcBef>
                <a:spcPts val="0"/>
              </a:spcBef>
              <a:spcAft>
                <a:spcPts val="0"/>
              </a:spcAft>
              <a:buClr>
                <a:schemeClr val="dk1"/>
              </a:buClr>
              <a:buSzPts val="1100"/>
              <a:buFont typeface="Arial"/>
              <a:buNone/>
            </a:pPr>
            <a:r>
              <a:t/>
            </a:r>
            <a:endParaRPr i="1" sz="1000">
              <a:solidFill>
                <a:srgbClr val="021B34"/>
              </a:solidFill>
              <a:highlight>
                <a:srgbClr val="FFFFFF"/>
              </a:highlight>
            </a:endParaRPr>
          </a:p>
          <a:p>
            <a:pPr indent="0" lvl="0" marL="0" rtl="0" algn="l">
              <a:spcBef>
                <a:spcPts val="0"/>
              </a:spcBef>
              <a:spcAft>
                <a:spcPts val="0"/>
              </a:spcAft>
              <a:buNone/>
            </a:pPr>
            <a:r>
              <a:rPr i="1" lang="en" sz="1000">
                <a:solidFill>
                  <a:srgbClr val="021B34"/>
                </a:solidFill>
                <a:highlight>
                  <a:srgbClr val="FFFFFF"/>
                </a:highlight>
              </a:rPr>
              <a:t>More average new cases, reduces hazard by a factor of 0.996, or by 0.5%.;; Increase in new cases is associated with... Less likelihood of open schools</a:t>
            </a:r>
            <a:endParaRPr i="1" sz="1000">
              <a:solidFill>
                <a:srgbClr val="021B34"/>
              </a:solidFill>
              <a:highlight>
                <a:srgbClr val="FFFFFF"/>
              </a:highlight>
            </a:endParaRPr>
          </a:p>
          <a:p>
            <a:pPr indent="0" lvl="0" marL="0" rtl="0" algn="l">
              <a:spcBef>
                <a:spcPts val="0"/>
              </a:spcBef>
              <a:spcAft>
                <a:spcPts val="0"/>
              </a:spcAft>
              <a:buNone/>
            </a:pPr>
            <a:r>
              <a:t/>
            </a:r>
            <a:endParaRPr i="1" sz="1000">
              <a:solidFill>
                <a:srgbClr val="021B34"/>
              </a:solidFill>
              <a:highlight>
                <a:srgbClr val="FFFFFF"/>
              </a:highlight>
            </a:endParaRPr>
          </a:p>
          <a:p>
            <a:pPr indent="0" lvl="0" marL="0" rtl="0" algn="l">
              <a:spcBef>
                <a:spcPts val="0"/>
              </a:spcBef>
              <a:spcAft>
                <a:spcPts val="0"/>
              </a:spcAft>
              <a:buNone/>
            </a:pPr>
            <a:r>
              <a:rPr i="1" lang="en" sz="1000">
                <a:solidFill>
                  <a:srgbClr val="021B34"/>
                </a:solidFill>
                <a:highlight>
                  <a:srgbClr val="FFFFFF"/>
                </a:highlight>
              </a:rPr>
              <a:t>Readily available testing policy increases hazard by a factor of 1.36, or by 36%</a:t>
            </a:r>
            <a:endParaRPr i="1" sz="1000">
              <a:solidFill>
                <a:srgbClr val="021B34"/>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997e60df5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997e60df5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997e60df5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997e60df5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997e60df5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997e60df5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997d96658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997d96658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997e60df5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997e60df5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997e60df5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997e60df5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lang="en"/>
              <a:t> : Mobility % </a:t>
            </a:r>
            <a:r>
              <a:rPr lang="en"/>
              <a:t>variables, y = states; average over 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997e60df5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997e60df5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y-axis means the grocery_and_pharmacy_percent_change_from_baseline:</a:t>
            </a:r>
            <a:endParaRPr/>
          </a:p>
          <a:p>
            <a:pPr indent="-298450" lvl="0" marL="457200" rtl="0" algn="l">
              <a:spcBef>
                <a:spcPts val="0"/>
              </a:spcBef>
              <a:spcAft>
                <a:spcPts val="0"/>
              </a:spcAft>
              <a:buSzPts val="1100"/>
              <a:buChar char="-"/>
            </a:pPr>
            <a:r>
              <a:rPr lang="en"/>
              <a:t>the red part means the change is above 0, meaning people increased their grocery and pharmacy purchase tour, </a:t>
            </a:r>
            <a:endParaRPr/>
          </a:p>
          <a:p>
            <a:pPr indent="-298450" lvl="0" marL="457200" rtl="0" algn="l">
              <a:spcBef>
                <a:spcPts val="0"/>
              </a:spcBef>
              <a:spcAft>
                <a:spcPts val="0"/>
              </a:spcAft>
              <a:buSzPts val="1100"/>
              <a:buChar char="-"/>
            </a:pPr>
            <a:r>
              <a:rPr lang="en"/>
              <a:t>The green part means the change is below 0, meaning this mobility decreased. </a:t>
            </a:r>
            <a:endParaRPr/>
          </a:p>
          <a:p>
            <a:pPr indent="0" lvl="0" marL="0" rtl="0" algn="l">
              <a:spcBef>
                <a:spcPts val="0"/>
              </a:spcBef>
              <a:spcAft>
                <a:spcPts val="0"/>
              </a:spcAft>
              <a:buNone/>
            </a:pPr>
            <a:r>
              <a:rPr lang="en"/>
              <a:t>Overall, around the **yellow vertical line** (when the each gov declared health emergency or state of emergency), the grocery store tour increased a lot. The the drop happened around the stay-at-home order. </a:t>
            </a:r>
            <a:endParaRPr/>
          </a:p>
          <a:p>
            <a:pPr indent="0" lvl="0" marL="0" rtl="0" algn="l">
              <a:spcBef>
                <a:spcPts val="0"/>
              </a:spcBef>
              <a:spcAft>
                <a:spcPts val="0"/>
              </a:spcAft>
              <a:buNone/>
            </a:pPr>
            <a:r>
              <a:rPr lang="en"/>
              <a:t>The x-axis is between Feb to May.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997e60df5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997e60df5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997e60df5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997e60df5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In-person or remote schooling has become a hot topic of debate in the U.S. recently. Given the current state of the U.S.’ confirmed cases and deaths, it is expected by education officials that schools will remain closed until further notice.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997e60df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997e60df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997e60df5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997e60df5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School_closing variable indicts how school are strictly limited by the local government to open, 0 means no limitation imposed on reopening, whereas 3 means requires remain closed at all level. As the maps suggests, schools are gradually closed down from march to may (more purple areas), and some countries started to reopen their schools (less purple).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997e60df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997e60df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highlight>
                  <a:srgbClr val="FFFFFF"/>
                </a:highlight>
                <a:latin typeface="Roboto"/>
                <a:ea typeface="Roboto"/>
                <a:cs typeface="Roboto"/>
                <a:sym typeface="Roboto"/>
              </a:rPr>
              <a:t>It reports a number between 0 to 100 that reflects the overall stringency of the governments response</a:t>
            </a:r>
            <a:endParaRPr sz="9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9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a:t>Oxford government </a:t>
            </a:r>
            <a:r>
              <a:rPr lang="en"/>
              <a:t>re(aggregated)  average? Yes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295000" y="1346325"/>
            <a:ext cx="4554000" cy="183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5200"/>
              <a:buNone/>
              <a:defRPr b="1"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2708075" y="3225875"/>
            <a:ext cx="3727800" cy="7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Light"/>
              <a:buNone/>
              <a:defRPr sz="1600">
                <a:latin typeface="Dosis ExtraLight"/>
                <a:ea typeface="Dosis ExtraLight"/>
                <a:cs typeface="Dosis ExtraLight"/>
                <a:sym typeface="Dosis ExtraLight"/>
              </a:defRPr>
            </a:lvl1pPr>
            <a:lvl2pPr lvl="1"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2pPr>
            <a:lvl3pPr lvl="2"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3pPr>
            <a:lvl4pPr lvl="3"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4pPr>
            <a:lvl5pPr lvl="4"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5pPr>
            <a:lvl6pPr lvl="5"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6pPr>
            <a:lvl7pPr lvl="6"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7pPr>
            <a:lvl8pPr lvl="7"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8pPr>
            <a:lvl9pPr lvl="8"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9pPr>
          </a:lstStyle>
          <a:p/>
        </p:txBody>
      </p:sp>
      <p:grpSp>
        <p:nvGrpSpPr>
          <p:cNvPr id="11" name="Google Shape;11;p2"/>
          <p:cNvGrpSpPr/>
          <p:nvPr/>
        </p:nvGrpSpPr>
        <p:grpSpPr>
          <a:xfrm rot="2700000">
            <a:off x="8411762" y="4224932"/>
            <a:ext cx="294913" cy="672728"/>
            <a:chOff x="1347275" y="2417475"/>
            <a:chExt cx="481050" cy="1097325"/>
          </a:xfrm>
        </p:grpSpPr>
        <p:sp>
          <p:nvSpPr>
            <p:cNvPr id="12" name="Google Shape;12;p2"/>
            <p:cNvSpPr/>
            <p:nvPr/>
          </p:nvSpPr>
          <p:spPr>
            <a:xfrm>
              <a:off x="1482550" y="2714600"/>
              <a:ext cx="287250" cy="503825"/>
            </a:xfrm>
            <a:custGeom>
              <a:rect b="b" l="l" r="r" t="t"/>
              <a:pathLst>
                <a:path extrusionOk="0" h="20153" w="11490">
                  <a:moveTo>
                    <a:pt x="0" y="1"/>
                  </a:moveTo>
                  <a:lnTo>
                    <a:pt x="0" y="20153"/>
                  </a:lnTo>
                  <a:lnTo>
                    <a:pt x="11490" y="20153"/>
                  </a:lnTo>
                  <a:lnTo>
                    <a:pt x="11490"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406550" y="2606700"/>
              <a:ext cx="363250" cy="612500"/>
            </a:xfrm>
            <a:custGeom>
              <a:rect b="b" l="l" r="r" t="t"/>
              <a:pathLst>
                <a:path extrusionOk="0" fill="none" h="24500" w="14530">
                  <a:moveTo>
                    <a:pt x="1" y="0"/>
                  </a:moveTo>
                  <a:lnTo>
                    <a:pt x="14530" y="0"/>
                  </a:lnTo>
                  <a:lnTo>
                    <a:pt x="14530" y="24499"/>
                  </a:lnTo>
                  <a:lnTo>
                    <a:pt x="1"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489375" y="3219175"/>
              <a:ext cx="196850" cy="136800"/>
            </a:xfrm>
            <a:custGeom>
              <a:rect b="b" l="l" r="r" t="t"/>
              <a:pathLst>
                <a:path extrusionOk="0" fill="none" h="5472" w="7874">
                  <a:moveTo>
                    <a:pt x="6931" y="5471"/>
                  </a:moveTo>
                  <a:lnTo>
                    <a:pt x="94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550925" y="2491200"/>
              <a:ext cx="72225" cy="115525"/>
            </a:xfrm>
            <a:custGeom>
              <a:rect b="b" l="l" r="r" t="t"/>
              <a:pathLst>
                <a:path extrusionOk="0" fill="none" h="4621" w="2889">
                  <a:moveTo>
                    <a:pt x="1" y="0"/>
                  </a:moveTo>
                  <a:lnTo>
                    <a:pt x="2889" y="0"/>
                  </a:lnTo>
                  <a:lnTo>
                    <a:pt x="2889"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477225"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1" y="609"/>
                    <a:pt x="1" y="1429"/>
                  </a:cubicBezTo>
                  <a:lnTo>
                    <a:pt x="1" y="1521"/>
                  </a:lnTo>
                  <a:cubicBezTo>
                    <a:pt x="1"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588175" y="3355950"/>
              <a:ext cx="25" cy="158850"/>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588175"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588175"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588175"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347275" y="2606700"/>
              <a:ext cx="481050" cy="25"/>
            </a:xfrm>
            <a:custGeom>
              <a:rect b="b" l="l" r="r" t="t"/>
              <a:pathLst>
                <a:path extrusionOk="0" fill="none" h="1" w="19242">
                  <a:moveTo>
                    <a:pt x="1" y="0"/>
                  </a:moveTo>
                  <a:lnTo>
                    <a:pt x="1924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rot="622403">
            <a:off x="6959477" y="675728"/>
            <a:ext cx="247885" cy="362477"/>
            <a:chOff x="5481850" y="2671300"/>
            <a:chExt cx="404300" cy="591200"/>
          </a:xfrm>
        </p:grpSpPr>
        <p:sp>
          <p:nvSpPr>
            <p:cNvPr id="23" name="Google Shape;23;p2"/>
            <p:cNvSpPr/>
            <p:nvPr/>
          </p:nvSpPr>
          <p:spPr>
            <a:xfrm>
              <a:off x="5587475" y="2798950"/>
              <a:ext cx="256125" cy="459000"/>
            </a:xfrm>
            <a:custGeom>
              <a:rect b="b" l="l" r="r" t="t"/>
              <a:pathLst>
                <a:path extrusionOk="0" h="18360" w="10245">
                  <a:moveTo>
                    <a:pt x="1" y="0"/>
                  </a:moveTo>
                  <a:lnTo>
                    <a:pt x="1" y="12098"/>
                  </a:lnTo>
                  <a:cubicBezTo>
                    <a:pt x="1" y="15229"/>
                    <a:pt x="2189" y="17751"/>
                    <a:pt x="5107" y="18359"/>
                  </a:cubicBezTo>
                  <a:cubicBezTo>
                    <a:pt x="8056" y="17751"/>
                    <a:pt x="10244" y="15198"/>
                    <a:pt x="10244" y="12098"/>
                  </a:cubicBezTo>
                  <a:lnTo>
                    <a:pt x="1024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715900" y="2891650"/>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715900" y="2993475"/>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715900" y="3096075"/>
              <a:ext cx="127700" cy="25"/>
            </a:xfrm>
            <a:custGeom>
              <a:rect b="b" l="l" r="r" t="t"/>
              <a:pathLst>
                <a:path extrusionOk="0" fill="none" h="1" w="5108">
                  <a:moveTo>
                    <a:pt x="1" y="0"/>
                  </a:moveTo>
                  <a:lnTo>
                    <a:pt x="510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523650" y="2671300"/>
              <a:ext cx="319950" cy="591200"/>
            </a:xfrm>
            <a:custGeom>
              <a:rect b="b" l="l" r="r" t="t"/>
              <a:pathLst>
                <a:path extrusionOk="0" fill="none" h="23648" w="12798">
                  <a:moveTo>
                    <a:pt x="12797" y="0"/>
                  </a:moveTo>
                  <a:lnTo>
                    <a:pt x="12797" y="17265"/>
                  </a:lnTo>
                  <a:cubicBezTo>
                    <a:pt x="12797" y="20335"/>
                    <a:pt x="10609" y="22918"/>
                    <a:pt x="7660" y="23526"/>
                  </a:cubicBezTo>
                  <a:cubicBezTo>
                    <a:pt x="7265" y="23587"/>
                    <a:pt x="6840" y="23648"/>
                    <a:pt x="6384" y="23648"/>
                  </a:cubicBezTo>
                  <a:cubicBezTo>
                    <a:pt x="285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481850" y="2671300"/>
              <a:ext cx="404300" cy="25"/>
            </a:xfrm>
            <a:custGeom>
              <a:rect b="b" l="l" r="r" t="t"/>
              <a:pathLst>
                <a:path extrusionOk="0" fill="none" h="1" w="16172">
                  <a:moveTo>
                    <a:pt x="1" y="0"/>
                  </a:moveTo>
                  <a:lnTo>
                    <a:pt x="1617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rot="-585439">
            <a:off x="8597924" y="564740"/>
            <a:ext cx="248783" cy="362446"/>
            <a:chOff x="6281275" y="2671300"/>
            <a:chExt cx="405800" cy="591200"/>
          </a:xfrm>
        </p:grpSpPr>
        <p:sp>
          <p:nvSpPr>
            <p:cNvPr id="30" name="Google Shape;30;p2"/>
            <p:cNvSpPr/>
            <p:nvPr/>
          </p:nvSpPr>
          <p:spPr>
            <a:xfrm>
              <a:off x="6387650" y="2798950"/>
              <a:ext cx="256875" cy="459000"/>
            </a:xfrm>
            <a:custGeom>
              <a:rect b="b" l="l" r="r" t="t"/>
              <a:pathLst>
                <a:path extrusionOk="0" h="18360" w="10275">
                  <a:moveTo>
                    <a:pt x="1" y="0"/>
                  </a:moveTo>
                  <a:lnTo>
                    <a:pt x="1" y="12098"/>
                  </a:lnTo>
                  <a:cubicBezTo>
                    <a:pt x="1" y="15229"/>
                    <a:pt x="2220" y="17751"/>
                    <a:pt x="5137" y="18359"/>
                  </a:cubicBezTo>
                  <a:cubicBezTo>
                    <a:pt x="8055" y="17751"/>
                    <a:pt x="10274" y="15198"/>
                    <a:pt x="10274" y="12098"/>
                  </a:cubicBezTo>
                  <a:lnTo>
                    <a:pt x="1027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516075" y="2891650"/>
              <a:ext cx="129975" cy="25"/>
            </a:xfrm>
            <a:custGeom>
              <a:rect b="b" l="l" r="r" t="t"/>
              <a:pathLst>
                <a:path extrusionOk="0" fill="none" h="1" w="5199">
                  <a:moveTo>
                    <a:pt x="0" y="1"/>
                  </a:moveTo>
                  <a:lnTo>
                    <a:pt x="5198"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516075" y="2993475"/>
              <a:ext cx="129975" cy="25"/>
            </a:xfrm>
            <a:custGeom>
              <a:rect b="b" l="l" r="r" t="t"/>
              <a:pathLst>
                <a:path extrusionOk="0" fill="none" h="1" w="5199">
                  <a:moveTo>
                    <a:pt x="0" y="1"/>
                  </a:moveTo>
                  <a:lnTo>
                    <a:pt x="5198"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516075" y="3096075"/>
              <a:ext cx="128450" cy="25"/>
            </a:xfrm>
            <a:custGeom>
              <a:rect b="b" l="l" r="r" t="t"/>
              <a:pathLst>
                <a:path extrusionOk="0" fill="none" h="1" w="5138">
                  <a:moveTo>
                    <a:pt x="0" y="0"/>
                  </a:moveTo>
                  <a:lnTo>
                    <a:pt x="513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324575" y="2671300"/>
              <a:ext cx="319950" cy="591200"/>
            </a:xfrm>
            <a:custGeom>
              <a:rect b="b" l="l" r="r" t="t"/>
              <a:pathLst>
                <a:path extrusionOk="0" fill="none" h="23648" w="12798">
                  <a:moveTo>
                    <a:pt x="12797" y="0"/>
                  </a:moveTo>
                  <a:lnTo>
                    <a:pt x="12797" y="17265"/>
                  </a:lnTo>
                  <a:cubicBezTo>
                    <a:pt x="12797" y="20335"/>
                    <a:pt x="10578" y="22918"/>
                    <a:pt x="7660" y="23526"/>
                  </a:cubicBezTo>
                  <a:cubicBezTo>
                    <a:pt x="7235" y="23587"/>
                    <a:pt x="6840" y="23648"/>
                    <a:pt x="6384" y="23648"/>
                  </a:cubicBezTo>
                  <a:cubicBezTo>
                    <a:pt x="282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281275" y="2671300"/>
              <a:ext cx="405800" cy="25"/>
            </a:xfrm>
            <a:custGeom>
              <a:rect b="b" l="l" r="r" t="t"/>
              <a:pathLst>
                <a:path extrusionOk="0" fill="none" h="1" w="16232">
                  <a:moveTo>
                    <a:pt x="0" y="0"/>
                  </a:moveTo>
                  <a:lnTo>
                    <a:pt x="1623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rot="-464572">
            <a:off x="1619425" y="3691554"/>
            <a:ext cx="221770" cy="389021"/>
            <a:chOff x="2229525" y="2649250"/>
            <a:chExt cx="361725" cy="634525"/>
          </a:xfrm>
        </p:grpSpPr>
        <p:sp>
          <p:nvSpPr>
            <p:cNvPr id="37" name="Google Shape;37;p2"/>
            <p:cNvSpPr/>
            <p:nvPr/>
          </p:nvSpPr>
          <p:spPr>
            <a:xfrm>
              <a:off x="2230275" y="273892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234075" y="2845300"/>
              <a:ext cx="352625" cy="25"/>
            </a:xfrm>
            <a:custGeom>
              <a:rect b="b" l="l" r="r" t="t"/>
              <a:pathLst>
                <a:path extrusionOk="0" fill="none" h="1" w="14105">
                  <a:moveTo>
                    <a:pt x="1" y="1"/>
                  </a:moveTo>
                  <a:lnTo>
                    <a:pt x="14104"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234850" y="3116575"/>
              <a:ext cx="345000" cy="25"/>
            </a:xfrm>
            <a:custGeom>
              <a:rect b="b" l="l" r="r" t="t"/>
              <a:pathLst>
                <a:path extrusionOk="0" fill="none" h="1" w="13800">
                  <a:moveTo>
                    <a:pt x="0" y="1"/>
                  </a:moveTo>
                  <a:lnTo>
                    <a:pt x="13800"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230275" y="322297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230275" y="2649250"/>
              <a:ext cx="360975" cy="634525"/>
            </a:xfrm>
            <a:custGeom>
              <a:rect b="b" l="l" r="r" t="t"/>
              <a:pathLst>
                <a:path extrusionOk="0" fill="none" h="25381" w="14439">
                  <a:moveTo>
                    <a:pt x="1" y="1"/>
                  </a:moveTo>
                  <a:lnTo>
                    <a:pt x="1" y="6627"/>
                  </a:lnTo>
                  <a:cubicBezTo>
                    <a:pt x="1" y="8359"/>
                    <a:pt x="943" y="9970"/>
                    <a:pt x="2524" y="10791"/>
                  </a:cubicBezTo>
                  <a:lnTo>
                    <a:pt x="11946" y="15867"/>
                  </a:lnTo>
                  <a:cubicBezTo>
                    <a:pt x="1346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229525" y="2649250"/>
              <a:ext cx="360975" cy="634525"/>
            </a:xfrm>
            <a:custGeom>
              <a:rect b="b" l="l" r="r" t="t"/>
              <a:pathLst>
                <a:path extrusionOk="0" fill="none" h="25381" w="14439">
                  <a:moveTo>
                    <a:pt x="14438" y="1"/>
                  </a:moveTo>
                  <a:lnTo>
                    <a:pt x="14438" y="6627"/>
                  </a:lnTo>
                  <a:cubicBezTo>
                    <a:pt x="14438" y="8359"/>
                    <a:pt x="13496" y="9970"/>
                    <a:pt x="11915" y="10791"/>
                  </a:cubicBezTo>
                  <a:lnTo>
                    <a:pt x="2493" y="15867"/>
                  </a:lnTo>
                  <a:cubicBezTo>
                    <a:pt x="97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4760941" y="268786"/>
            <a:ext cx="221774" cy="389027"/>
            <a:chOff x="2965100" y="2649250"/>
            <a:chExt cx="361725" cy="634525"/>
          </a:xfrm>
        </p:grpSpPr>
        <p:sp>
          <p:nvSpPr>
            <p:cNvPr id="44" name="Google Shape;44;p2"/>
            <p:cNvSpPr/>
            <p:nvPr/>
          </p:nvSpPr>
          <p:spPr>
            <a:xfrm>
              <a:off x="2965850" y="273892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969650" y="2845300"/>
              <a:ext cx="351850" cy="25"/>
            </a:xfrm>
            <a:custGeom>
              <a:rect b="b" l="l" r="r" t="t"/>
              <a:pathLst>
                <a:path extrusionOk="0" fill="none" h="1" w="14074">
                  <a:moveTo>
                    <a:pt x="1" y="1"/>
                  </a:moveTo>
                  <a:lnTo>
                    <a:pt x="14074"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970425" y="3116575"/>
              <a:ext cx="345775" cy="25"/>
            </a:xfrm>
            <a:custGeom>
              <a:rect b="b" l="l" r="r" t="t"/>
              <a:pathLst>
                <a:path extrusionOk="0" fill="none" h="1" w="13831">
                  <a:moveTo>
                    <a:pt x="0" y="1"/>
                  </a:moveTo>
                  <a:lnTo>
                    <a:pt x="13830"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965850" y="322297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965850" y="2649250"/>
              <a:ext cx="360975" cy="634525"/>
            </a:xfrm>
            <a:custGeom>
              <a:rect b="b" l="l" r="r" t="t"/>
              <a:pathLst>
                <a:path extrusionOk="0" fill="none" h="25381" w="14439">
                  <a:moveTo>
                    <a:pt x="1" y="1"/>
                  </a:moveTo>
                  <a:lnTo>
                    <a:pt x="1" y="6627"/>
                  </a:lnTo>
                  <a:cubicBezTo>
                    <a:pt x="1" y="8359"/>
                    <a:pt x="943" y="9970"/>
                    <a:pt x="2493" y="10791"/>
                  </a:cubicBezTo>
                  <a:lnTo>
                    <a:pt x="11916" y="15867"/>
                  </a:lnTo>
                  <a:cubicBezTo>
                    <a:pt x="1343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65100" y="2649250"/>
              <a:ext cx="361725" cy="634525"/>
            </a:xfrm>
            <a:custGeom>
              <a:rect b="b" l="l" r="r" t="t"/>
              <a:pathLst>
                <a:path extrusionOk="0" fill="none" h="25381" w="14469">
                  <a:moveTo>
                    <a:pt x="14469" y="1"/>
                  </a:moveTo>
                  <a:lnTo>
                    <a:pt x="14469" y="6627"/>
                  </a:lnTo>
                  <a:cubicBezTo>
                    <a:pt x="14469" y="8359"/>
                    <a:pt x="13496" y="9970"/>
                    <a:pt x="11946" y="10791"/>
                  </a:cubicBezTo>
                  <a:lnTo>
                    <a:pt x="2523" y="15867"/>
                  </a:lnTo>
                  <a:cubicBezTo>
                    <a:pt x="100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1341661" y="1391476"/>
            <a:ext cx="538593" cy="531588"/>
            <a:chOff x="3589725" y="3764775"/>
            <a:chExt cx="878475" cy="867050"/>
          </a:xfrm>
        </p:grpSpPr>
        <p:sp>
          <p:nvSpPr>
            <p:cNvPr id="51" name="Google Shape;51;p2"/>
            <p:cNvSpPr/>
            <p:nvPr/>
          </p:nvSpPr>
          <p:spPr>
            <a:xfrm>
              <a:off x="3589725" y="3764775"/>
              <a:ext cx="878475" cy="867050"/>
            </a:xfrm>
            <a:custGeom>
              <a:rect b="b" l="l" r="r" t="t"/>
              <a:pathLst>
                <a:path extrusionOk="0" fill="none" h="34682" w="35139">
                  <a:moveTo>
                    <a:pt x="32281" y="2888"/>
                  </a:moveTo>
                  <a:lnTo>
                    <a:pt x="32281" y="2888"/>
                  </a:lnTo>
                  <a:cubicBezTo>
                    <a:pt x="29393" y="0"/>
                    <a:pt x="24773" y="0"/>
                    <a:pt x="21916" y="2888"/>
                  </a:cubicBezTo>
                  <a:lnTo>
                    <a:pt x="9150" y="15624"/>
                  </a:lnTo>
                  <a:cubicBezTo>
                    <a:pt x="7782" y="16991"/>
                    <a:pt x="6840" y="18724"/>
                    <a:pt x="6445" y="20639"/>
                  </a:cubicBezTo>
                  <a:lnTo>
                    <a:pt x="6353" y="21156"/>
                  </a:lnTo>
                  <a:cubicBezTo>
                    <a:pt x="5715" y="24013"/>
                    <a:pt x="4317" y="26596"/>
                    <a:pt x="2280" y="28633"/>
                  </a:cubicBezTo>
                  <a:lnTo>
                    <a:pt x="1034" y="29910"/>
                  </a:lnTo>
                  <a:cubicBezTo>
                    <a:pt x="1" y="30913"/>
                    <a:pt x="1" y="32615"/>
                    <a:pt x="1034" y="33648"/>
                  </a:cubicBezTo>
                  <a:lnTo>
                    <a:pt x="1034" y="33648"/>
                  </a:lnTo>
                  <a:cubicBezTo>
                    <a:pt x="2037" y="34682"/>
                    <a:pt x="3739" y="34682"/>
                    <a:pt x="4773" y="33648"/>
                  </a:cubicBezTo>
                  <a:lnTo>
                    <a:pt x="6293" y="32128"/>
                  </a:lnTo>
                  <a:cubicBezTo>
                    <a:pt x="8147" y="30274"/>
                    <a:pt x="10639" y="29028"/>
                    <a:pt x="13253" y="28663"/>
                  </a:cubicBezTo>
                  <a:lnTo>
                    <a:pt x="14135" y="28572"/>
                  </a:lnTo>
                  <a:cubicBezTo>
                    <a:pt x="16293" y="28268"/>
                    <a:pt x="18268" y="27265"/>
                    <a:pt x="19788" y="25745"/>
                  </a:cubicBezTo>
                  <a:lnTo>
                    <a:pt x="32281" y="13253"/>
                  </a:lnTo>
                  <a:cubicBezTo>
                    <a:pt x="35138" y="10365"/>
                    <a:pt x="35138" y="5745"/>
                    <a:pt x="32281" y="288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845050" y="3957775"/>
              <a:ext cx="430125" cy="430900"/>
            </a:xfrm>
            <a:custGeom>
              <a:rect b="b" l="l" r="r" t="t"/>
              <a:pathLst>
                <a:path extrusionOk="0" fill="none" h="17236" w="17205">
                  <a:moveTo>
                    <a:pt x="17205" y="1"/>
                  </a:moveTo>
                  <a:lnTo>
                    <a:pt x="1" y="17235"/>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081375" y="3890900"/>
              <a:ext cx="86650" cy="86675"/>
            </a:xfrm>
            <a:custGeom>
              <a:rect b="b" l="l" r="r" t="t"/>
              <a:pathLst>
                <a:path extrusionOk="0" fill="none" h="3467" w="3466">
                  <a:moveTo>
                    <a:pt x="1" y="1"/>
                  </a:moveTo>
                  <a:lnTo>
                    <a:pt x="3466" y="3466"/>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974225" y="3999575"/>
              <a:ext cx="85150" cy="85900"/>
            </a:xfrm>
            <a:custGeom>
              <a:rect b="b" l="l" r="r" t="t"/>
              <a:pathLst>
                <a:path extrusionOk="0" fill="none" h="3436" w="3406">
                  <a:moveTo>
                    <a:pt x="1" y="0"/>
                  </a:moveTo>
                  <a:lnTo>
                    <a:pt x="340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66325" y="4107475"/>
              <a:ext cx="85900" cy="85900"/>
            </a:xfrm>
            <a:custGeom>
              <a:rect b="b" l="l" r="r" t="t"/>
              <a:pathLst>
                <a:path extrusionOk="0" fill="none" h="3436" w="3436">
                  <a:moveTo>
                    <a:pt x="1" y="1"/>
                  </a:moveTo>
                  <a:lnTo>
                    <a:pt x="343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6962252" y="4499564"/>
            <a:ext cx="538578" cy="531588"/>
            <a:chOff x="4455250" y="3764775"/>
            <a:chExt cx="878450" cy="867050"/>
          </a:xfrm>
        </p:grpSpPr>
        <p:sp>
          <p:nvSpPr>
            <p:cNvPr id="57" name="Google Shape;57;p2"/>
            <p:cNvSpPr/>
            <p:nvPr/>
          </p:nvSpPr>
          <p:spPr>
            <a:xfrm>
              <a:off x="4455250" y="3764775"/>
              <a:ext cx="878450" cy="867050"/>
            </a:xfrm>
            <a:custGeom>
              <a:rect b="b" l="l" r="r" t="t"/>
              <a:pathLst>
                <a:path extrusionOk="0" fill="none" h="34682" w="35138">
                  <a:moveTo>
                    <a:pt x="32281" y="2888"/>
                  </a:moveTo>
                  <a:lnTo>
                    <a:pt x="32281" y="2888"/>
                  </a:lnTo>
                  <a:cubicBezTo>
                    <a:pt x="29393" y="0"/>
                    <a:pt x="24773" y="0"/>
                    <a:pt x="21916" y="2888"/>
                  </a:cubicBezTo>
                  <a:lnTo>
                    <a:pt x="9149" y="15624"/>
                  </a:lnTo>
                  <a:cubicBezTo>
                    <a:pt x="7782" y="16991"/>
                    <a:pt x="6839" y="18724"/>
                    <a:pt x="6444" y="20639"/>
                  </a:cubicBezTo>
                  <a:lnTo>
                    <a:pt x="6323" y="21156"/>
                  </a:lnTo>
                  <a:cubicBezTo>
                    <a:pt x="5715" y="24013"/>
                    <a:pt x="4317" y="26596"/>
                    <a:pt x="2280" y="28633"/>
                  </a:cubicBezTo>
                  <a:lnTo>
                    <a:pt x="1003" y="29910"/>
                  </a:lnTo>
                  <a:cubicBezTo>
                    <a:pt x="0" y="30913"/>
                    <a:pt x="0" y="32615"/>
                    <a:pt x="1003" y="33648"/>
                  </a:cubicBezTo>
                  <a:lnTo>
                    <a:pt x="1003" y="33648"/>
                  </a:lnTo>
                  <a:cubicBezTo>
                    <a:pt x="2037" y="34682"/>
                    <a:pt x="3739" y="34682"/>
                    <a:pt x="4772" y="33648"/>
                  </a:cubicBezTo>
                  <a:lnTo>
                    <a:pt x="6292" y="32128"/>
                  </a:lnTo>
                  <a:cubicBezTo>
                    <a:pt x="8146" y="30274"/>
                    <a:pt x="10608" y="29028"/>
                    <a:pt x="13253" y="28663"/>
                  </a:cubicBezTo>
                  <a:lnTo>
                    <a:pt x="14134" y="28572"/>
                  </a:lnTo>
                  <a:cubicBezTo>
                    <a:pt x="16292" y="28268"/>
                    <a:pt x="18268" y="27265"/>
                    <a:pt x="19788" y="25745"/>
                  </a:cubicBezTo>
                  <a:lnTo>
                    <a:pt x="32281" y="13253"/>
                  </a:lnTo>
                  <a:cubicBezTo>
                    <a:pt x="35138" y="10365"/>
                    <a:pt x="35138" y="5745"/>
                    <a:pt x="32281" y="288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710575" y="3957775"/>
              <a:ext cx="430125" cy="430900"/>
            </a:xfrm>
            <a:custGeom>
              <a:rect b="b" l="l" r="r" t="t"/>
              <a:pathLst>
                <a:path extrusionOk="0" fill="none" h="17236" w="17205">
                  <a:moveTo>
                    <a:pt x="17204" y="1"/>
                  </a:moveTo>
                  <a:lnTo>
                    <a:pt x="0" y="17235"/>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947650" y="3890900"/>
              <a:ext cx="85900" cy="86675"/>
            </a:xfrm>
            <a:custGeom>
              <a:rect b="b" l="l" r="r" t="t"/>
              <a:pathLst>
                <a:path extrusionOk="0" fill="none" h="3467" w="3436">
                  <a:moveTo>
                    <a:pt x="1" y="1"/>
                  </a:moveTo>
                  <a:lnTo>
                    <a:pt x="3435" y="3466"/>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839750" y="3999575"/>
              <a:ext cx="85900" cy="85900"/>
            </a:xfrm>
            <a:custGeom>
              <a:rect b="b" l="l" r="r" t="t"/>
              <a:pathLst>
                <a:path extrusionOk="0" fill="none" h="3436" w="3436">
                  <a:moveTo>
                    <a:pt x="1" y="0"/>
                  </a:moveTo>
                  <a:lnTo>
                    <a:pt x="343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731075" y="4107475"/>
              <a:ext cx="86675" cy="85900"/>
            </a:xfrm>
            <a:custGeom>
              <a:rect b="b" l="l" r="r" t="t"/>
              <a:pathLst>
                <a:path extrusionOk="0" fill="none" h="3436" w="3467">
                  <a:moveTo>
                    <a:pt x="1" y="1"/>
                  </a:moveTo>
                  <a:lnTo>
                    <a:pt x="3466"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rot="-751181">
            <a:off x="8598094" y="3378537"/>
            <a:ext cx="344764" cy="346159"/>
            <a:chOff x="2128450" y="1664425"/>
            <a:chExt cx="562350" cy="564625"/>
          </a:xfrm>
        </p:grpSpPr>
        <p:sp>
          <p:nvSpPr>
            <p:cNvPr id="63" name="Google Shape;63;p2"/>
            <p:cNvSpPr/>
            <p:nvPr/>
          </p:nvSpPr>
          <p:spPr>
            <a:xfrm>
              <a:off x="2128450" y="1664425"/>
              <a:ext cx="562350" cy="564625"/>
            </a:xfrm>
            <a:custGeom>
              <a:rect b="b" l="l" r="r" t="t"/>
              <a:pathLst>
                <a:path extrusionOk="0" fill="none" h="22585" w="22494">
                  <a:moveTo>
                    <a:pt x="19910" y="20001"/>
                  </a:moveTo>
                  <a:lnTo>
                    <a:pt x="19910" y="20001"/>
                  </a:lnTo>
                  <a:cubicBezTo>
                    <a:pt x="17326" y="22585"/>
                    <a:pt x="13162" y="22524"/>
                    <a:pt x="10578" y="19940"/>
                  </a:cubicBezTo>
                  <a:lnTo>
                    <a:pt x="2584" y="11946"/>
                  </a:lnTo>
                  <a:cubicBezTo>
                    <a:pt x="1" y="9363"/>
                    <a:pt x="61" y="5168"/>
                    <a:pt x="2645" y="2585"/>
                  </a:cubicBezTo>
                  <a:lnTo>
                    <a:pt x="2645" y="2585"/>
                  </a:lnTo>
                  <a:cubicBezTo>
                    <a:pt x="5229" y="1"/>
                    <a:pt x="9393" y="31"/>
                    <a:pt x="11977" y="2615"/>
                  </a:cubicBezTo>
                  <a:lnTo>
                    <a:pt x="19971" y="10639"/>
                  </a:lnTo>
                  <a:cubicBezTo>
                    <a:pt x="22494" y="13223"/>
                    <a:pt x="22494" y="17418"/>
                    <a:pt x="19910" y="2000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86500" y="1827425"/>
              <a:ext cx="247750" cy="237875"/>
            </a:xfrm>
            <a:custGeom>
              <a:rect b="b" l="l" r="r" t="t"/>
              <a:pathLst>
                <a:path extrusionOk="0" h="9515" w="9910">
                  <a:moveTo>
                    <a:pt x="4971" y="1"/>
                  </a:moveTo>
                  <a:cubicBezTo>
                    <a:pt x="4446" y="1"/>
                    <a:pt x="3922" y="198"/>
                    <a:pt x="3527" y="593"/>
                  </a:cubicBezTo>
                  <a:lnTo>
                    <a:pt x="791" y="3299"/>
                  </a:lnTo>
                  <a:cubicBezTo>
                    <a:pt x="1" y="4089"/>
                    <a:pt x="1" y="5366"/>
                    <a:pt x="791" y="6186"/>
                  </a:cubicBezTo>
                  <a:lnTo>
                    <a:pt x="3497" y="8922"/>
                  </a:lnTo>
                  <a:cubicBezTo>
                    <a:pt x="3892" y="9317"/>
                    <a:pt x="4416" y="9515"/>
                    <a:pt x="4940" y="9515"/>
                  </a:cubicBezTo>
                  <a:cubicBezTo>
                    <a:pt x="5465" y="9515"/>
                    <a:pt x="5989" y="9317"/>
                    <a:pt x="6384" y="8922"/>
                  </a:cubicBezTo>
                  <a:lnTo>
                    <a:pt x="9120" y="6217"/>
                  </a:lnTo>
                  <a:cubicBezTo>
                    <a:pt x="9910" y="5426"/>
                    <a:pt x="9910" y="4119"/>
                    <a:pt x="9120" y="3329"/>
                  </a:cubicBezTo>
                  <a:lnTo>
                    <a:pt x="6414" y="593"/>
                  </a:lnTo>
                  <a:cubicBezTo>
                    <a:pt x="6019" y="198"/>
                    <a:pt x="5495" y="1"/>
                    <a:pt x="4971"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338950" y="1935725"/>
              <a:ext cx="30425" cy="31175"/>
            </a:xfrm>
            <a:custGeom>
              <a:rect b="b" l="l" r="r" t="t"/>
              <a:pathLst>
                <a:path extrusionOk="0" h="1247" w="1217">
                  <a:moveTo>
                    <a:pt x="608" y="0"/>
                  </a:moveTo>
                  <a:cubicBezTo>
                    <a:pt x="243" y="0"/>
                    <a:pt x="0" y="274"/>
                    <a:pt x="0" y="638"/>
                  </a:cubicBezTo>
                  <a:cubicBezTo>
                    <a:pt x="0" y="973"/>
                    <a:pt x="243" y="1246"/>
                    <a:pt x="608" y="1246"/>
                  </a:cubicBezTo>
                  <a:cubicBezTo>
                    <a:pt x="943" y="1246"/>
                    <a:pt x="1216" y="973"/>
                    <a:pt x="1216" y="63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400500" y="1875675"/>
              <a:ext cx="30425" cy="30425"/>
            </a:xfrm>
            <a:custGeom>
              <a:rect b="b" l="l" r="r" t="t"/>
              <a:pathLst>
                <a:path extrusionOk="0" h="1217" w="1217">
                  <a:moveTo>
                    <a:pt x="608" y="1"/>
                  </a:moveTo>
                  <a:cubicBezTo>
                    <a:pt x="274" y="1"/>
                    <a:pt x="0" y="244"/>
                    <a:pt x="0" y="609"/>
                  </a:cubicBezTo>
                  <a:cubicBezTo>
                    <a:pt x="0" y="943"/>
                    <a:pt x="274" y="1217"/>
                    <a:pt x="608" y="1217"/>
                  </a:cubicBezTo>
                  <a:cubicBezTo>
                    <a:pt x="943" y="1217"/>
                    <a:pt x="1216" y="943"/>
                    <a:pt x="1216" y="609"/>
                  </a:cubicBezTo>
                  <a:cubicBezTo>
                    <a:pt x="1216" y="244"/>
                    <a:pt x="943" y="1"/>
                    <a:pt x="608" y="1"/>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389850" y="1987400"/>
              <a:ext cx="30425" cy="30400"/>
            </a:xfrm>
            <a:custGeom>
              <a:rect b="b" l="l" r="r" t="t"/>
              <a:pathLst>
                <a:path extrusionOk="0" h="1216" w="1217">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451400" y="1926600"/>
              <a:ext cx="30425" cy="30425"/>
            </a:xfrm>
            <a:custGeom>
              <a:rect b="b" l="l" r="r" t="t"/>
              <a:pathLst>
                <a:path extrusionOk="0" h="1217" w="1217">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411125" y="1665950"/>
              <a:ext cx="279675" cy="281950"/>
            </a:xfrm>
            <a:custGeom>
              <a:rect b="b" l="l" r="r" t="t"/>
              <a:pathLst>
                <a:path extrusionOk="0" fill="none" h="11278" w="11187">
                  <a:moveTo>
                    <a:pt x="670" y="2554"/>
                  </a:moveTo>
                  <a:lnTo>
                    <a:pt x="8664" y="10578"/>
                  </a:lnTo>
                  <a:cubicBezTo>
                    <a:pt x="8876" y="10791"/>
                    <a:pt x="9059" y="11034"/>
                    <a:pt x="9211" y="11277"/>
                  </a:cubicBezTo>
                  <a:cubicBezTo>
                    <a:pt x="11187" y="8694"/>
                    <a:pt x="11004" y="4955"/>
                    <a:pt x="8664" y="2584"/>
                  </a:cubicBezTo>
                  <a:cubicBezTo>
                    <a:pt x="6293" y="244"/>
                    <a:pt x="2585" y="1"/>
                    <a:pt x="1" y="1976"/>
                  </a:cubicBezTo>
                  <a:cubicBezTo>
                    <a:pt x="214" y="2159"/>
                    <a:pt x="457" y="2341"/>
                    <a:pt x="670" y="2554"/>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129975" y="1945600"/>
              <a:ext cx="279675" cy="281175"/>
            </a:xfrm>
            <a:custGeom>
              <a:rect b="b" l="l" r="r" t="t"/>
              <a:pathLst>
                <a:path extrusionOk="0" fill="none" h="11247" w="11187">
                  <a:moveTo>
                    <a:pt x="10517" y="8693"/>
                  </a:moveTo>
                  <a:lnTo>
                    <a:pt x="2523" y="699"/>
                  </a:lnTo>
                  <a:cubicBezTo>
                    <a:pt x="2311" y="456"/>
                    <a:pt x="2128" y="243"/>
                    <a:pt x="1976" y="0"/>
                  </a:cubicBezTo>
                  <a:cubicBezTo>
                    <a:pt x="0" y="2584"/>
                    <a:pt x="183" y="6323"/>
                    <a:pt x="2523" y="8663"/>
                  </a:cubicBezTo>
                  <a:cubicBezTo>
                    <a:pt x="4894" y="11034"/>
                    <a:pt x="8602" y="11247"/>
                    <a:pt x="11186" y="927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2"/>
          <p:cNvGrpSpPr/>
          <p:nvPr/>
        </p:nvGrpSpPr>
        <p:grpSpPr>
          <a:xfrm rot="624710">
            <a:off x="2414308" y="4321807"/>
            <a:ext cx="353618" cy="479870"/>
            <a:chOff x="3734875" y="2575550"/>
            <a:chExt cx="576775" cy="782700"/>
          </a:xfrm>
        </p:grpSpPr>
        <p:sp>
          <p:nvSpPr>
            <p:cNvPr id="72" name="Google Shape;72;p2"/>
            <p:cNvSpPr/>
            <p:nvPr/>
          </p:nvSpPr>
          <p:spPr>
            <a:xfrm>
              <a:off x="3910400" y="3107475"/>
              <a:ext cx="98825" cy="81325"/>
            </a:xfrm>
            <a:custGeom>
              <a:rect b="b" l="l" r="r" t="t"/>
              <a:pathLst>
                <a:path extrusionOk="0" fill="none" h="3253" w="3953">
                  <a:moveTo>
                    <a:pt x="3466" y="3252"/>
                  </a:moveTo>
                  <a:lnTo>
                    <a:pt x="517" y="3252"/>
                  </a:lnTo>
                  <a:lnTo>
                    <a:pt x="1" y="0"/>
                  </a:lnTo>
                  <a:lnTo>
                    <a:pt x="3952"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734875" y="2575550"/>
              <a:ext cx="451400" cy="531950"/>
            </a:xfrm>
            <a:custGeom>
              <a:rect b="b" l="l" r="r" t="t"/>
              <a:pathLst>
                <a:path extrusionOk="0" fill="none" h="21278" w="18056">
                  <a:moveTo>
                    <a:pt x="12189" y="21277"/>
                  </a:moveTo>
                  <a:lnTo>
                    <a:pt x="5867" y="21277"/>
                  </a:lnTo>
                  <a:cubicBezTo>
                    <a:pt x="2614" y="21277"/>
                    <a:pt x="0" y="18663"/>
                    <a:pt x="0" y="15411"/>
                  </a:cubicBezTo>
                  <a:lnTo>
                    <a:pt x="0" y="2493"/>
                  </a:lnTo>
                  <a:cubicBezTo>
                    <a:pt x="0" y="1094"/>
                    <a:pt x="1155" y="0"/>
                    <a:pt x="2523" y="0"/>
                  </a:cubicBezTo>
                  <a:lnTo>
                    <a:pt x="15532" y="0"/>
                  </a:lnTo>
                  <a:cubicBezTo>
                    <a:pt x="16961" y="0"/>
                    <a:pt x="18055" y="1125"/>
                    <a:pt x="18055" y="2493"/>
                  </a:cubicBezTo>
                  <a:lnTo>
                    <a:pt x="18055" y="15411"/>
                  </a:lnTo>
                  <a:cubicBezTo>
                    <a:pt x="18055" y="18663"/>
                    <a:pt x="15441" y="21277"/>
                    <a:pt x="12189" y="21277"/>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805550" y="2726750"/>
              <a:ext cx="308525" cy="320700"/>
            </a:xfrm>
            <a:custGeom>
              <a:rect b="b" l="l" r="r" t="t"/>
              <a:pathLst>
                <a:path extrusionOk="0" h="12828" w="12341">
                  <a:moveTo>
                    <a:pt x="0" y="1"/>
                  </a:moveTo>
                  <a:lnTo>
                    <a:pt x="0" y="6992"/>
                  </a:lnTo>
                  <a:cubicBezTo>
                    <a:pt x="0" y="10214"/>
                    <a:pt x="2614" y="12828"/>
                    <a:pt x="5836" y="12828"/>
                  </a:cubicBezTo>
                  <a:lnTo>
                    <a:pt x="6474" y="12828"/>
                  </a:lnTo>
                  <a:cubicBezTo>
                    <a:pt x="9696" y="12828"/>
                    <a:pt x="12341" y="10214"/>
                    <a:pt x="12341" y="6992"/>
                  </a:cubicBezTo>
                  <a:lnTo>
                    <a:pt x="12341"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854175" y="2656100"/>
              <a:ext cx="211275" cy="25"/>
            </a:xfrm>
            <a:custGeom>
              <a:rect b="b" l="l" r="r" t="t"/>
              <a:pathLst>
                <a:path extrusionOk="0" fill="none" h="1" w="8451">
                  <a:moveTo>
                    <a:pt x="0" y="0"/>
                  </a:moveTo>
                  <a:lnTo>
                    <a:pt x="8450"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959800" y="2694850"/>
              <a:ext cx="351850" cy="663400"/>
            </a:xfrm>
            <a:custGeom>
              <a:rect b="b" l="l" r="r" t="t"/>
              <a:pathLst>
                <a:path extrusionOk="0" fill="none" h="26536" w="14074">
                  <a:moveTo>
                    <a:pt x="0" y="19757"/>
                  </a:moveTo>
                  <a:lnTo>
                    <a:pt x="0" y="19757"/>
                  </a:lnTo>
                  <a:cubicBezTo>
                    <a:pt x="0" y="23496"/>
                    <a:pt x="3040" y="26536"/>
                    <a:pt x="6779" y="26536"/>
                  </a:cubicBezTo>
                  <a:lnTo>
                    <a:pt x="7295" y="26536"/>
                  </a:lnTo>
                  <a:cubicBezTo>
                    <a:pt x="11034" y="26536"/>
                    <a:pt x="14074" y="23496"/>
                    <a:pt x="14074" y="19757"/>
                  </a:cubicBezTo>
                  <a:lnTo>
                    <a:pt x="1407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037300" y="2765525"/>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037300" y="288710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037300" y="300945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2"/>
          <p:cNvGrpSpPr/>
          <p:nvPr/>
        </p:nvGrpSpPr>
        <p:grpSpPr>
          <a:xfrm rot="-900111">
            <a:off x="3614688" y="488236"/>
            <a:ext cx="353159" cy="479870"/>
            <a:chOff x="4600375" y="2575550"/>
            <a:chExt cx="576025" cy="782700"/>
          </a:xfrm>
        </p:grpSpPr>
        <p:sp>
          <p:nvSpPr>
            <p:cNvPr id="81" name="Google Shape;81;p2"/>
            <p:cNvSpPr/>
            <p:nvPr/>
          </p:nvSpPr>
          <p:spPr>
            <a:xfrm>
              <a:off x="4776675" y="3107475"/>
              <a:ext cx="98050" cy="81325"/>
            </a:xfrm>
            <a:custGeom>
              <a:rect b="b" l="l" r="r" t="t"/>
              <a:pathLst>
                <a:path extrusionOk="0" fill="none" h="3253" w="3922">
                  <a:moveTo>
                    <a:pt x="3435" y="3252"/>
                  </a:moveTo>
                  <a:lnTo>
                    <a:pt x="457" y="3252"/>
                  </a:lnTo>
                  <a:lnTo>
                    <a:pt x="1" y="0"/>
                  </a:lnTo>
                  <a:lnTo>
                    <a:pt x="3922"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600375" y="2575550"/>
              <a:ext cx="451400" cy="531950"/>
            </a:xfrm>
            <a:custGeom>
              <a:rect b="b" l="l" r="r" t="t"/>
              <a:pathLst>
                <a:path extrusionOk="0" fill="none" h="21278" w="18056">
                  <a:moveTo>
                    <a:pt x="12190" y="21277"/>
                  </a:moveTo>
                  <a:lnTo>
                    <a:pt x="5837" y="21277"/>
                  </a:lnTo>
                  <a:cubicBezTo>
                    <a:pt x="2615" y="21277"/>
                    <a:pt x="1" y="18663"/>
                    <a:pt x="1" y="15411"/>
                  </a:cubicBezTo>
                  <a:lnTo>
                    <a:pt x="1" y="2493"/>
                  </a:lnTo>
                  <a:cubicBezTo>
                    <a:pt x="1" y="1094"/>
                    <a:pt x="1126" y="0"/>
                    <a:pt x="2493" y="0"/>
                  </a:cubicBezTo>
                  <a:lnTo>
                    <a:pt x="15533" y="0"/>
                  </a:lnTo>
                  <a:cubicBezTo>
                    <a:pt x="16931" y="0"/>
                    <a:pt x="18056" y="1125"/>
                    <a:pt x="18056" y="2493"/>
                  </a:cubicBezTo>
                  <a:lnTo>
                    <a:pt x="18056" y="15411"/>
                  </a:lnTo>
                  <a:cubicBezTo>
                    <a:pt x="18026" y="18663"/>
                    <a:pt x="15412" y="21277"/>
                    <a:pt x="12190" y="21277"/>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670300" y="2726750"/>
              <a:ext cx="308525" cy="320700"/>
            </a:xfrm>
            <a:custGeom>
              <a:rect b="b" l="l" r="r" t="t"/>
              <a:pathLst>
                <a:path extrusionOk="0" h="12828" w="12341">
                  <a:moveTo>
                    <a:pt x="0" y="1"/>
                  </a:moveTo>
                  <a:lnTo>
                    <a:pt x="0" y="6992"/>
                  </a:lnTo>
                  <a:cubicBezTo>
                    <a:pt x="0" y="10214"/>
                    <a:pt x="2614" y="12828"/>
                    <a:pt x="5867" y="12828"/>
                  </a:cubicBezTo>
                  <a:lnTo>
                    <a:pt x="6505" y="12828"/>
                  </a:lnTo>
                  <a:cubicBezTo>
                    <a:pt x="9727" y="12828"/>
                    <a:pt x="12341" y="10214"/>
                    <a:pt x="12341" y="6992"/>
                  </a:cubicBezTo>
                  <a:lnTo>
                    <a:pt x="12341"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719700" y="2656100"/>
              <a:ext cx="211275" cy="25"/>
            </a:xfrm>
            <a:custGeom>
              <a:rect b="b" l="l" r="r" t="t"/>
              <a:pathLst>
                <a:path extrusionOk="0" fill="none" h="1" w="8451">
                  <a:moveTo>
                    <a:pt x="0" y="0"/>
                  </a:moveTo>
                  <a:lnTo>
                    <a:pt x="8450"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4825325" y="2694850"/>
              <a:ext cx="351075" cy="663400"/>
            </a:xfrm>
            <a:custGeom>
              <a:rect b="b" l="l" r="r" t="t"/>
              <a:pathLst>
                <a:path extrusionOk="0" fill="none" h="26536" w="14043">
                  <a:moveTo>
                    <a:pt x="0" y="19757"/>
                  </a:moveTo>
                  <a:lnTo>
                    <a:pt x="0" y="19757"/>
                  </a:lnTo>
                  <a:cubicBezTo>
                    <a:pt x="0" y="23496"/>
                    <a:pt x="3040" y="26536"/>
                    <a:pt x="6748" y="26536"/>
                  </a:cubicBezTo>
                  <a:lnTo>
                    <a:pt x="7295" y="26536"/>
                  </a:lnTo>
                  <a:cubicBezTo>
                    <a:pt x="11003" y="26536"/>
                    <a:pt x="14043" y="23496"/>
                    <a:pt x="14043" y="19757"/>
                  </a:cubicBezTo>
                  <a:lnTo>
                    <a:pt x="14043"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902075" y="2765525"/>
              <a:ext cx="155800" cy="25"/>
            </a:xfrm>
            <a:custGeom>
              <a:rect b="b" l="l" r="r" t="t"/>
              <a:pathLst>
                <a:path extrusionOk="0" fill="none" h="1" w="6232">
                  <a:moveTo>
                    <a:pt x="0" y="0"/>
                  </a:moveTo>
                  <a:lnTo>
                    <a:pt x="623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902075" y="2887100"/>
              <a:ext cx="155800" cy="25"/>
            </a:xfrm>
            <a:custGeom>
              <a:rect b="b" l="l" r="r" t="t"/>
              <a:pathLst>
                <a:path extrusionOk="0" fill="none" h="1" w="6232">
                  <a:moveTo>
                    <a:pt x="0" y="0"/>
                  </a:moveTo>
                  <a:lnTo>
                    <a:pt x="623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902075" y="3009450"/>
              <a:ext cx="155800" cy="25"/>
            </a:xfrm>
            <a:custGeom>
              <a:rect b="b" l="l" r="r" t="t"/>
              <a:pathLst>
                <a:path extrusionOk="0" fill="none" h="1" w="6232">
                  <a:moveTo>
                    <a:pt x="0" y="0"/>
                  </a:moveTo>
                  <a:lnTo>
                    <a:pt x="623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2"/>
          <p:cNvGrpSpPr/>
          <p:nvPr/>
        </p:nvGrpSpPr>
        <p:grpSpPr>
          <a:xfrm rot="999162">
            <a:off x="253891" y="972451"/>
            <a:ext cx="310772" cy="389971"/>
            <a:chOff x="545600" y="587675"/>
            <a:chExt cx="506875" cy="636050"/>
          </a:xfrm>
        </p:grpSpPr>
        <p:sp>
          <p:nvSpPr>
            <p:cNvPr id="90" name="Google Shape;90;p2"/>
            <p:cNvSpPr/>
            <p:nvPr/>
          </p:nvSpPr>
          <p:spPr>
            <a:xfrm>
              <a:off x="617800" y="710025"/>
              <a:ext cx="434675" cy="513700"/>
            </a:xfrm>
            <a:custGeom>
              <a:rect b="b" l="l" r="r" t="t"/>
              <a:pathLst>
                <a:path extrusionOk="0" h="20548" w="17387">
                  <a:moveTo>
                    <a:pt x="15958" y="0"/>
                  </a:moveTo>
                  <a:cubicBezTo>
                    <a:pt x="15137" y="0"/>
                    <a:pt x="14499" y="638"/>
                    <a:pt x="14499" y="1429"/>
                  </a:cubicBezTo>
                  <a:lnTo>
                    <a:pt x="14499" y="16231"/>
                  </a:lnTo>
                  <a:cubicBezTo>
                    <a:pt x="14499" y="17022"/>
                    <a:pt x="13860" y="17660"/>
                    <a:pt x="13070" y="17660"/>
                  </a:cubicBezTo>
                  <a:lnTo>
                    <a:pt x="1429" y="17660"/>
                  </a:lnTo>
                  <a:cubicBezTo>
                    <a:pt x="638" y="17660"/>
                    <a:pt x="0" y="18298"/>
                    <a:pt x="0" y="19119"/>
                  </a:cubicBezTo>
                  <a:cubicBezTo>
                    <a:pt x="0" y="19909"/>
                    <a:pt x="638" y="20547"/>
                    <a:pt x="1429" y="20547"/>
                  </a:cubicBezTo>
                  <a:lnTo>
                    <a:pt x="15958" y="20547"/>
                  </a:lnTo>
                  <a:cubicBezTo>
                    <a:pt x="16748" y="20547"/>
                    <a:pt x="17386" y="19909"/>
                    <a:pt x="17386" y="19119"/>
                  </a:cubicBezTo>
                  <a:lnTo>
                    <a:pt x="17386" y="1429"/>
                  </a:lnTo>
                  <a:cubicBezTo>
                    <a:pt x="17386" y="638"/>
                    <a:pt x="16748" y="0"/>
                    <a:pt x="15958"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45600" y="637825"/>
              <a:ext cx="434675" cy="513700"/>
            </a:xfrm>
            <a:custGeom>
              <a:rect b="b" l="l" r="r" t="t"/>
              <a:pathLst>
                <a:path extrusionOk="0" fill="none" h="20548" w="17387">
                  <a:moveTo>
                    <a:pt x="15958" y="20548"/>
                  </a:moveTo>
                  <a:lnTo>
                    <a:pt x="1429" y="20548"/>
                  </a:lnTo>
                  <a:cubicBezTo>
                    <a:pt x="639" y="20548"/>
                    <a:pt x="0" y="19910"/>
                    <a:pt x="0" y="19119"/>
                  </a:cubicBezTo>
                  <a:lnTo>
                    <a:pt x="0" y="1429"/>
                  </a:lnTo>
                  <a:cubicBezTo>
                    <a:pt x="0" y="639"/>
                    <a:pt x="639" y="0"/>
                    <a:pt x="1429" y="0"/>
                  </a:cubicBezTo>
                  <a:lnTo>
                    <a:pt x="15958" y="0"/>
                  </a:lnTo>
                  <a:cubicBezTo>
                    <a:pt x="16748" y="0"/>
                    <a:pt x="17387" y="639"/>
                    <a:pt x="17387" y="1429"/>
                  </a:cubicBezTo>
                  <a:lnTo>
                    <a:pt x="17387" y="19119"/>
                  </a:lnTo>
                  <a:cubicBezTo>
                    <a:pt x="17387" y="19910"/>
                    <a:pt x="16748" y="20548"/>
                    <a:pt x="15958" y="2054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65650" y="587675"/>
              <a:ext cx="193050" cy="102600"/>
            </a:xfrm>
            <a:custGeom>
              <a:rect b="b" l="l" r="r" t="t"/>
              <a:pathLst>
                <a:path extrusionOk="0" h="4104" w="7722">
                  <a:moveTo>
                    <a:pt x="1460" y="0"/>
                  </a:moveTo>
                  <a:cubicBezTo>
                    <a:pt x="670" y="0"/>
                    <a:pt x="1" y="639"/>
                    <a:pt x="1" y="1429"/>
                  </a:cubicBezTo>
                  <a:lnTo>
                    <a:pt x="1" y="2645"/>
                  </a:lnTo>
                  <a:cubicBezTo>
                    <a:pt x="1" y="3435"/>
                    <a:pt x="670" y="4104"/>
                    <a:pt x="1460" y="4104"/>
                  </a:cubicBezTo>
                  <a:lnTo>
                    <a:pt x="6262" y="4104"/>
                  </a:lnTo>
                  <a:cubicBezTo>
                    <a:pt x="7083" y="4104"/>
                    <a:pt x="7721" y="3435"/>
                    <a:pt x="7721" y="2645"/>
                  </a:cubicBezTo>
                  <a:lnTo>
                    <a:pt x="7721" y="1429"/>
                  </a:lnTo>
                  <a:cubicBezTo>
                    <a:pt x="7721" y="639"/>
                    <a:pt x="7083" y="0"/>
                    <a:pt x="6293"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22350" y="817925"/>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22350" y="934175"/>
              <a:ext cx="280425" cy="25"/>
            </a:xfrm>
            <a:custGeom>
              <a:rect b="b" l="l" r="r" t="t"/>
              <a:pathLst>
                <a:path extrusionOk="0" fill="none" h="1" w="11217">
                  <a:moveTo>
                    <a:pt x="0" y="1"/>
                  </a:moveTo>
                  <a:lnTo>
                    <a:pt x="1121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22350" y="1050450"/>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2"/>
          <p:cNvGrpSpPr/>
          <p:nvPr/>
        </p:nvGrpSpPr>
        <p:grpSpPr>
          <a:xfrm rot="-1799646">
            <a:off x="6033100" y="97907"/>
            <a:ext cx="178921" cy="431905"/>
            <a:chOff x="2264475" y="553475"/>
            <a:chExt cx="291825" cy="704450"/>
          </a:xfrm>
        </p:grpSpPr>
        <p:sp>
          <p:nvSpPr>
            <p:cNvPr id="97" name="Google Shape;97;p2"/>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2"/>
          <p:cNvGrpSpPr/>
          <p:nvPr/>
        </p:nvGrpSpPr>
        <p:grpSpPr>
          <a:xfrm rot="1815225">
            <a:off x="7595449" y="3785662"/>
            <a:ext cx="313572" cy="201282"/>
            <a:chOff x="3766775" y="1781450"/>
            <a:chExt cx="511450" cy="328300"/>
          </a:xfrm>
        </p:grpSpPr>
        <p:sp>
          <p:nvSpPr>
            <p:cNvPr id="101" name="Google Shape;101;p2"/>
            <p:cNvSpPr/>
            <p:nvPr/>
          </p:nvSpPr>
          <p:spPr>
            <a:xfrm>
              <a:off x="3818450" y="1796650"/>
              <a:ext cx="401250" cy="193050"/>
            </a:xfrm>
            <a:custGeom>
              <a:rect b="b" l="l" r="r" t="t"/>
              <a:pathLst>
                <a:path extrusionOk="0" h="7722" w="16050">
                  <a:moveTo>
                    <a:pt x="3162" y="1"/>
                  </a:moveTo>
                  <a:cubicBezTo>
                    <a:pt x="1916" y="305"/>
                    <a:pt x="852" y="669"/>
                    <a:pt x="1" y="1186"/>
                  </a:cubicBezTo>
                  <a:lnTo>
                    <a:pt x="12767" y="7721"/>
                  </a:lnTo>
                  <a:cubicBezTo>
                    <a:pt x="14013" y="7448"/>
                    <a:pt x="15138" y="7052"/>
                    <a:pt x="16050" y="6597"/>
                  </a:cubicBezTo>
                  <a:lnTo>
                    <a:pt x="3162"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3766775"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2" y="8481"/>
                    <a:pt x="13041" y="8633"/>
                    <a:pt x="12068" y="8664"/>
                  </a:cubicBezTo>
                  <a:cubicBezTo>
                    <a:pt x="11460" y="8694"/>
                    <a:pt x="10882" y="8724"/>
                    <a:pt x="10244" y="8724"/>
                  </a:cubicBezTo>
                  <a:cubicBezTo>
                    <a:pt x="9636" y="8724"/>
                    <a:pt x="9028" y="8694"/>
                    <a:pt x="8420" y="8664"/>
                  </a:cubicBezTo>
                  <a:cubicBezTo>
                    <a:pt x="3618" y="8268"/>
                    <a:pt x="1" y="6505"/>
                    <a:pt x="1" y="4378"/>
                  </a:cubicBezTo>
                  <a:cubicBezTo>
                    <a:pt x="1" y="3375"/>
                    <a:pt x="761" y="2463"/>
                    <a:pt x="2068" y="1733"/>
                  </a:cubicBezTo>
                  <a:cubicBezTo>
                    <a:pt x="2888" y="1247"/>
                    <a:pt x="3952" y="852"/>
                    <a:pt x="5229" y="578"/>
                  </a:cubicBezTo>
                  <a:cubicBezTo>
                    <a:pt x="6202" y="335"/>
                    <a:pt x="7265" y="153"/>
                    <a:pt x="8420" y="62"/>
                  </a:cubicBezTo>
                  <a:cubicBezTo>
                    <a:pt x="9028" y="31"/>
                    <a:pt x="9575" y="1"/>
                    <a:pt x="10244" y="1"/>
                  </a:cubicBezTo>
                  <a:cubicBezTo>
                    <a:pt x="10852" y="1"/>
                    <a:pt x="11460" y="31"/>
                    <a:pt x="12068" y="62"/>
                  </a:cubicBezTo>
                  <a:cubicBezTo>
                    <a:pt x="1684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3766775"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2" y="8724"/>
                    <a:pt x="10244" y="8724"/>
                  </a:cubicBezTo>
                  <a:cubicBezTo>
                    <a:pt x="9636" y="8724"/>
                    <a:pt x="9028" y="8693"/>
                    <a:pt x="8420"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2"/>
          <p:cNvGrpSpPr/>
          <p:nvPr/>
        </p:nvGrpSpPr>
        <p:grpSpPr>
          <a:xfrm>
            <a:off x="4822899" y="4704550"/>
            <a:ext cx="313570" cy="201281"/>
            <a:chOff x="4633050" y="1781450"/>
            <a:chExt cx="511450" cy="328300"/>
          </a:xfrm>
        </p:grpSpPr>
        <p:sp>
          <p:nvSpPr>
            <p:cNvPr id="105" name="Google Shape;105;p2"/>
            <p:cNvSpPr/>
            <p:nvPr/>
          </p:nvSpPr>
          <p:spPr>
            <a:xfrm>
              <a:off x="4684725" y="1796650"/>
              <a:ext cx="401250" cy="193050"/>
            </a:xfrm>
            <a:custGeom>
              <a:rect b="b" l="l" r="r" t="t"/>
              <a:pathLst>
                <a:path extrusionOk="0" h="7722" w="16050">
                  <a:moveTo>
                    <a:pt x="3162" y="1"/>
                  </a:moveTo>
                  <a:cubicBezTo>
                    <a:pt x="1885" y="305"/>
                    <a:pt x="822" y="669"/>
                    <a:pt x="1" y="1186"/>
                  </a:cubicBezTo>
                  <a:lnTo>
                    <a:pt x="12767" y="7721"/>
                  </a:lnTo>
                  <a:cubicBezTo>
                    <a:pt x="14013" y="7448"/>
                    <a:pt x="15138" y="7052"/>
                    <a:pt x="16050" y="6597"/>
                  </a:cubicBezTo>
                  <a:lnTo>
                    <a:pt x="3162"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4633050"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3" y="8481"/>
                    <a:pt x="13041" y="8633"/>
                    <a:pt x="12068" y="8664"/>
                  </a:cubicBezTo>
                  <a:cubicBezTo>
                    <a:pt x="11460" y="8694"/>
                    <a:pt x="10883" y="8724"/>
                    <a:pt x="10244" y="8724"/>
                  </a:cubicBezTo>
                  <a:cubicBezTo>
                    <a:pt x="9636" y="8724"/>
                    <a:pt x="9028" y="8694"/>
                    <a:pt x="8421" y="8664"/>
                  </a:cubicBezTo>
                  <a:cubicBezTo>
                    <a:pt x="3618" y="8268"/>
                    <a:pt x="1" y="6505"/>
                    <a:pt x="1" y="4378"/>
                  </a:cubicBezTo>
                  <a:cubicBezTo>
                    <a:pt x="1" y="3375"/>
                    <a:pt x="761" y="2463"/>
                    <a:pt x="2068" y="1733"/>
                  </a:cubicBezTo>
                  <a:cubicBezTo>
                    <a:pt x="2889" y="1247"/>
                    <a:pt x="3952" y="852"/>
                    <a:pt x="5229" y="578"/>
                  </a:cubicBezTo>
                  <a:cubicBezTo>
                    <a:pt x="6202" y="335"/>
                    <a:pt x="7266" y="153"/>
                    <a:pt x="8421" y="62"/>
                  </a:cubicBezTo>
                  <a:cubicBezTo>
                    <a:pt x="9028" y="31"/>
                    <a:pt x="9576" y="1"/>
                    <a:pt x="10244" y="1"/>
                  </a:cubicBezTo>
                  <a:cubicBezTo>
                    <a:pt x="10852" y="1"/>
                    <a:pt x="11460" y="31"/>
                    <a:pt x="12068" y="62"/>
                  </a:cubicBezTo>
                  <a:cubicBezTo>
                    <a:pt x="1681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4633050"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3" y="8724"/>
                    <a:pt x="10244" y="8724"/>
                  </a:cubicBezTo>
                  <a:cubicBezTo>
                    <a:pt x="9636" y="8724"/>
                    <a:pt x="9028" y="8693"/>
                    <a:pt x="8421"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2"/>
          <p:cNvGrpSpPr/>
          <p:nvPr/>
        </p:nvGrpSpPr>
        <p:grpSpPr>
          <a:xfrm rot="-698390">
            <a:off x="358483" y="2125136"/>
            <a:ext cx="263713" cy="499929"/>
            <a:chOff x="6269100" y="498000"/>
            <a:chExt cx="430125" cy="815400"/>
          </a:xfrm>
        </p:grpSpPr>
        <p:sp>
          <p:nvSpPr>
            <p:cNvPr id="109" name="Google Shape;109;p2"/>
            <p:cNvSpPr/>
            <p:nvPr/>
          </p:nvSpPr>
          <p:spPr>
            <a:xfrm>
              <a:off x="6269100" y="925825"/>
              <a:ext cx="103375" cy="265975"/>
            </a:xfrm>
            <a:custGeom>
              <a:rect b="b" l="l" r="r" t="t"/>
              <a:pathLst>
                <a:path extrusionOk="0" h="10639" w="4135">
                  <a:moveTo>
                    <a:pt x="1" y="0"/>
                  </a:moveTo>
                  <a:lnTo>
                    <a:pt x="1" y="10639"/>
                  </a:lnTo>
                  <a:lnTo>
                    <a:pt x="4135" y="10639"/>
                  </a:lnTo>
                  <a:lnTo>
                    <a:pt x="4135"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6454525" y="925825"/>
              <a:ext cx="244700" cy="265975"/>
            </a:xfrm>
            <a:custGeom>
              <a:rect b="b" l="l" r="r" t="t"/>
              <a:pathLst>
                <a:path extrusionOk="0" h="10639" w="9788">
                  <a:moveTo>
                    <a:pt x="0" y="0"/>
                  </a:moveTo>
                  <a:lnTo>
                    <a:pt x="0" y="10639"/>
                  </a:lnTo>
                  <a:lnTo>
                    <a:pt x="9788" y="10639"/>
                  </a:lnTo>
                  <a:lnTo>
                    <a:pt x="9788"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6269100" y="628700"/>
              <a:ext cx="430125" cy="684700"/>
            </a:xfrm>
            <a:custGeom>
              <a:rect b="b" l="l" r="r" t="t"/>
              <a:pathLst>
                <a:path extrusionOk="0" fill="none" h="27388" w="17205">
                  <a:moveTo>
                    <a:pt x="12494" y="1551"/>
                  </a:moveTo>
                  <a:lnTo>
                    <a:pt x="12494" y="1"/>
                  </a:lnTo>
                  <a:lnTo>
                    <a:pt x="4743" y="1"/>
                  </a:lnTo>
                  <a:lnTo>
                    <a:pt x="4743" y="1551"/>
                  </a:lnTo>
                  <a:cubicBezTo>
                    <a:pt x="4743" y="4013"/>
                    <a:pt x="3223" y="6201"/>
                    <a:pt x="913" y="7083"/>
                  </a:cubicBezTo>
                  <a:lnTo>
                    <a:pt x="913" y="7083"/>
                  </a:lnTo>
                  <a:cubicBezTo>
                    <a:pt x="335" y="7326"/>
                    <a:pt x="1" y="7812"/>
                    <a:pt x="1" y="8420"/>
                  </a:cubicBezTo>
                  <a:lnTo>
                    <a:pt x="1" y="24895"/>
                  </a:lnTo>
                  <a:cubicBezTo>
                    <a:pt x="1" y="26262"/>
                    <a:pt x="1095" y="27387"/>
                    <a:pt x="2463" y="27387"/>
                  </a:cubicBezTo>
                  <a:lnTo>
                    <a:pt x="14743" y="27387"/>
                  </a:lnTo>
                  <a:cubicBezTo>
                    <a:pt x="16111" y="27387"/>
                    <a:pt x="17205" y="26262"/>
                    <a:pt x="17205" y="24895"/>
                  </a:cubicBezTo>
                  <a:lnTo>
                    <a:pt x="17205" y="8420"/>
                  </a:lnTo>
                  <a:cubicBezTo>
                    <a:pt x="17205" y="7812"/>
                    <a:pt x="16840" y="7326"/>
                    <a:pt x="16293" y="7083"/>
                  </a:cubicBezTo>
                  <a:lnTo>
                    <a:pt x="16293" y="7083"/>
                  </a:lnTo>
                  <a:cubicBezTo>
                    <a:pt x="14013" y="6201"/>
                    <a:pt x="12494" y="4013"/>
                    <a:pt x="12494" y="155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6333700" y="498000"/>
              <a:ext cx="301700" cy="132250"/>
            </a:xfrm>
            <a:custGeom>
              <a:rect b="b" l="l" r="r" t="t"/>
              <a:pathLst>
                <a:path extrusionOk="0" fill="none" h="5290" w="12068">
                  <a:moveTo>
                    <a:pt x="1" y="1"/>
                  </a:moveTo>
                  <a:lnTo>
                    <a:pt x="12068" y="1"/>
                  </a:lnTo>
                  <a:lnTo>
                    <a:pt x="12068" y="5290"/>
                  </a:lnTo>
                  <a:lnTo>
                    <a:pt x="1" y="529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64059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4834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562425" y="498000"/>
              <a:ext cx="25" cy="130725"/>
            </a:xfrm>
            <a:custGeom>
              <a:rect b="b" l="l" r="r" t="t"/>
              <a:pathLst>
                <a:path extrusionOk="0" fill="none" h="5229" w="1">
                  <a:moveTo>
                    <a:pt x="1" y="1"/>
                  </a:moveTo>
                  <a:lnTo>
                    <a:pt x="1"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2"/>
          <p:cNvGrpSpPr/>
          <p:nvPr/>
        </p:nvGrpSpPr>
        <p:grpSpPr>
          <a:xfrm>
            <a:off x="501431" y="235147"/>
            <a:ext cx="369454" cy="309830"/>
            <a:chOff x="3721200" y="654550"/>
            <a:chExt cx="602600" cy="505350"/>
          </a:xfrm>
        </p:grpSpPr>
        <p:sp>
          <p:nvSpPr>
            <p:cNvPr id="117" name="Google Shape;117;p2"/>
            <p:cNvSpPr/>
            <p:nvPr/>
          </p:nvSpPr>
          <p:spPr>
            <a:xfrm>
              <a:off x="3750075" y="805000"/>
              <a:ext cx="544100" cy="221150"/>
            </a:xfrm>
            <a:custGeom>
              <a:rect b="b" l="l" r="r" t="t"/>
              <a:pathLst>
                <a:path extrusionOk="0" fill="none" h="8846" w="21764">
                  <a:moveTo>
                    <a:pt x="0" y="4621"/>
                  </a:moveTo>
                  <a:lnTo>
                    <a:pt x="5866" y="4621"/>
                  </a:lnTo>
                  <a:lnTo>
                    <a:pt x="8450" y="0"/>
                  </a:lnTo>
                  <a:lnTo>
                    <a:pt x="12280" y="8846"/>
                  </a:lnTo>
                  <a:lnTo>
                    <a:pt x="14377" y="4621"/>
                  </a:lnTo>
                  <a:lnTo>
                    <a:pt x="21763" y="462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3721200" y="654550"/>
              <a:ext cx="602600" cy="505350"/>
            </a:xfrm>
            <a:custGeom>
              <a:rect b="b" l="l" r="r" t="t"/>
              <a:pathLst>
                <a:path extrusionOk="0" fill="none" h="20214" w="24104">
                  <a:moveTo>
                    <a:pt x="24104" y="6170"/>
                  </a:moveTo>
                  <a:lnTo>
                    <a:pt x="24104" y="7447"/>
                  </a:lnTo>
                  <a:cubicBezTo>
                    <a:pt x="24073" y="7812"/>
                    <a:pt x="23982" y="8177"/>
                    <a:pt x="23891" y="8511"/>
                  </a:cubicBezTo>
                  <a:cubicBezTo>
                    <a:pt x="23557" y="9484"/>
                    <a:pt x="22979" y="10456"/>
                    <a:pt x="22159" y="11550"/>
                  </a:cubicBezTo>
                  <a:cubicBezTo>
                    <a:pt x="21855" y="11946"/>
                    <a:pt x="21551" y="12310"/>
                    <a:pt x="21216" y="12736"/>
                  </a:cubicBezTo>
                  <a:lnTo>
                    <a:pt x="20304" y="13769"/>
                  </a:lnTo>
                  <a:cubicBezTo>
                    <a:pt x="19636" y="14499"/>
                    <a:pt x="18906" y="15198"/>
                    <a:pt x="18146" y="15958"/>
                  </a:cubicBezTo>
                  <a:cubicBezTo>
                    <a:pt x="17082" y="16991"/>
                    <a:pt x="15927" y="18055"/>
                    <a:pt x="14772" y="19119"/>
                  </a:cubicBezTo>
                  <a:cubicBezTo>
                    <a:pt x="14620" y="19241"/>
                    <a:pt x="14499" y="19362"/>
                    <a:pt x="14347" y="19453"/>
                  </a:cubicBezTo>
                  <a:cubicBezTo>
                    <a:pt x="14013" y="19696"/>
                    <a:pt x="13617" y="19879"/>
                    <a:pt x="13192" y="20000"/>
                  </a:cubicBezTo>
                  <a:cubicBezTo>
                    <a:pt x="12402" y="20213"/>
                    <a:pt x="11490" y="20183"/>
                    <a:pt x="10699" y="19909"/>
                  </a:cubicBezTo>
                  <a:cubicBezTo>
                    <a:pt x="10274" y="19757"/>
                    <a:pt x="9879" y="19545"/>
                    <a:pt x="9544" y="19271"/>
                  </a:cubicBezTo>
                  <a:cubicBezTo>
                    <a:pt x="9484" y="19241"/>
                    <a:pt x="9453" y="19149"/>
                    <a:pt x="9392" y="19119"/>
                  </a:cubicBezTo>
                  <a:cubicBezTo>
                    <a:pt x="8177" y="17994"/>
                    <a:pt x="7021" y="16930"/>
                    <a:pt x="5988" y="15897"/>
                  </a:cubicBezTo>
                  <a:cubicBezTo>
                    <a:pt x="5198" y="15137"/>
                    <a:pt x="4468" y="14408"/>
                    <a:pt x="3830" y="13709"/>
                  </a:cubicBezTo>
                  <a:cubicBezTo>
                    <a:pt x="3526" y="13374"/>
                    <a:pt x="3222" y="13070"/>
                    <a:pt x="2948" y="12766"/>
                  </a:cubicBezTo>
                  <a:cubicBezTo>
                    <a:pt x="2614" y="12371"/>
                    <a:pt x="2249" y="11976"/>
                    <a:pt x="1945" y="11611"/>
                  </a:cubicBezTo>
                  <a:cubicBezTo>
                    <a:pt x="1155" y="10547"/>
                    <a:pt x="547" y="9544"/>
                    <a:pt x="243" y="8572"/>
                  </a:cubicBezTo>
                  <a:cubicBezTo>
                    <a:pt x="122" y="8177"/>
                    <a:pt x="61" y="7842"/>
                    <a:pt x="0" y="7508"/>
                  </a:cubicBezTo>
                  <a:lnTo>
                    <a:pt x="0" y="6201"/>
                  </a:lnTo>
                  <a:cubicBezTo>
                    <a:pt x="91" y="5471"/>
                    <a:pt x="213" y="4803"/>
                    <a:pt x="426" y="4195"/>
                  </a:cubicBezTo>
                  <a:cubicBezTo>
                    <a:pt x="821" y="3131"/>
                    <a:pt x="1398" y="2280"/>
                    <a:pt x="2067" y="1642"/>
                  </a:cubicBezTo>
                  <a:cubicBezTo>
                    <a:pt x="3070" y="699"/>
                    <a:pt x="4316" y="122"/>
                    <a:pt x="5441" y="61"/>
                  </a:cubicBezTo>
                  <a:cubicBezTo>
                    <a:pt x="5836" y="0"/>
                    <a:pt x="6201" y="0"/>
                    <a:pt x="6535" y="0"/>
                  </a:cubicBezTo>
                  <a:cubicBezTo>
                    <a:pt x="7812" y="0"/>
                    <a:pt x="8754" y="243"/>
                    <a:pt x="9575" y="669"/>
                  </a:cubicBezTo>
                  <a:cubicBezTo>
                    <a:pt x="10000" y="882"/>
                    <a:pt x="10335" y="1125"/>
                    <a:pt x="10730" y="1429"/>
                  </a:cubicBezTo>
                  <a:cubicBezTo>
                    <a:pt x="11186" y="1794"/>
                    <a:pt x="11642" y="2280"/>
                    <a:pt x="12098" y="2797"/>
                  </a:cubicBezTo>
                  <a:cubicBezTo>
                    <a:pt x="12493" y="2371"/>
                    <a:pt x="12827" y="1976"/>
                    <a:pt x="13192" y="1642"/>
                  </a:cubicBezTo>
                  <a:cubicBezTo>
                    <a:pt x="13526" y="1307"/>
                    <a:pt x="13921" y="1034"/>
                    <a:pt x="14347" y="821"/>
                  </a:cubicBezTo>
                  <a:cubicBezTo>
                    <a:pt x="15198" y="304"/>
                    <a:pt x="16231" y="0"/>
                    <a:pt x="17630" y="0"/>
                  </a:cubicBezTo>
                  <a:cubicBezTo>
                    <a:pt x="17994" y="0"/>
                    <a:pt x="18359" y="0"/>
                    <a:pt x="18754" y="61"/>
                  </a:cubicBezTo>
                  <a:cubicBezTo>
                    <a:pt x="19848" y="152"/>
                    <a:pt x="21064" y="669"/>
                    <a:pt x="22037" y="1611"/>
                  </a:cubicBezTo>
                  <a:cubicBezTo>
                    <a:pt x="22736" y="2249"/>
                    <a:pt x="23344" y="3101"/>
                    <a:pt x="23709" y="4164"/>
                  </a:cubicBezTo>
                  <a:cubicBezTo>
                    <a:pt x="23922" y="4681"/>
                    <a:pt x="24073" y="5411"/>
                    <a:pt x="24104" y="617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2"/>
          <p:cNvGrpSpPr/>
          <p:nvPr/>
        </p:nvGrpSpPr>
        <p:grpSpPr>
          <a:xfrm rot="-1059639">
            <a:off x="1311359" y="4539430"/>
            <a:ext cx="328926" cy="329385"/>
            <a:chOff x="530400" y="3935750"/>
            <a:chExt cx="536500" cy="537250"/>
          </a:xfrm>
        </p:grpSpPr>
        <p:sp>
          <p:nvSpPr>
            <p:cNvPr id="120" name="Google Shape;120;p2"/>
            <p:cNvSpPr/>
            <p:nvPr/>
          </p:nvSpPr>
          <p:spPr>
            <a:xfrm>
              <a:off x="530400" y="4026175"/>
              <a:ext cx="536500" cy="446825"/>
            </a:xfrm>
            <a:custGeom>
              <a:rect b="b" l="l" r="r" t="t"/>
              <a:pathLst>
                <a:path extrusionOk="0" fill="none" h="17873" w="21460">
                  <a:moveTo>
                    <a:pt x="16505" y="17873"/>
                  </a:moveTo>
                  <a:lnTo>
                    <a:pt x="4925" y="17873"/>
                  </a:lnTo>
                  <a:cubicBezTo>
                    <a:pt x="2189" y="17873"/>
                    <a:pt x="1" y="15684"/>
                    <a:pt x="1" y="12949"/>
                  </a:cubicBezTo>
                  <a:lnTo>
                    <a:pt x="1" y="4924"/>
                  </a:lnTo>
                  <a:cubicBezTo>
                    <a:pt x="1" y="2189"/>
                    <a:pt x="2189" y="0"/>
                    <a:pt x="4925" y="0"/>
                  </a:cubicBezTo>
                  <a:lnTo>
                    <a:pt x="16475" y="0"/>
                  </a:lnTo>
                  <a:cubicBezTo>
                    <a:pt x="19211" y="0"/>
                    <a:pt x="21399" y="2189"/>
                    <a:pt x="21399" y="4924"/>
                  </a:cubicBezTo>
                  <a:lnTo>
                    <a:pt x="21399" y="12949"/>
                  </a:lnTo>
                  <a:cubicBezTo>
                    <a:pt x="21460" y="15684"/>
                    <a:pt x="19241" y="17873"/>
                    <a:pt x="1650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737100" y="4137125"/>
              <a:ext cx="122350" cy="224950"/>
            </a:xfrm>
            <a:custGeom>
              <a:rect b="b" l="l" r="r" t="t"/>
              <a:pathLst>
                <a:path extrusionOk="0" h="8998" w="4894">
                  <a:moveTo>
                    <a:pt x="0" y="0"/>
                  </a:moveTo>
                  <a:lnTo>
                    <a:pt x="0" y="8997"/>
                  </a:lnTo>
                  <a:lnTo>
                    <a:pt x="4894" y="8997"/>
                  </a:lnTo>
                  <a:lnTo>
                    <a:pt x="489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85425" y="4188025"/>
              <a:ext cx="225700" cy="122375"/>
            </a:xfrm>
            <a:custGeom>
              <a:rect b="b" l="l" r="r" t="t"/>
              <a:pathLst>
                <a:path extrusionOk="0" h="4895" w="9028">
                  <a:moveTo>
                    <a:pt x="0" y="1"/>
                  </a:moveTo>
                  <a:lnTo>
                    <a:pt x="0" y="4894"/>
                  </a:lnTo>
                  <a:lnTo>
                    <a:pt x="9028" y="4894"/>
                  </a:lnTo>
                  <a:lnTo>
                    <a:pt x="9028"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86175" y="3935750"/>
              <a:ext cx="224950" cy="91200"/>
            </a:xfrm>
            <a:custGeom>
              <a:rect b="b" l="l" r="r" t="t"/>
              <a:pathLst>
                <a:path extrusionOk="0" fill="none" h="3648" w="8998">
                  <a:moveTo>
                    <a:pt x="6870" y="0"/>
                  </a:moveTo>
                  <a:lnTo>
                    <a:pt x="2128" y="0"/>
                  </a:lnTo>
                  <a:cubicBezTo>
                    <a:pt x="943" y="0"/>
                    <a:pt x="1" y="943"/>
                    <a:pt x="1" y="2128"/>
                  </a:cubicBezTo>
                  <a:lnTo>
                    <a:pt x="1" y="3648"/>
                  </a:lnTo>
                  <a:lnTo>
                    <a:pt x="8998" y="3648"/>
                  </a:lnTo>
                  <a:lnTo>
                    <a:pt x="8998" y="2128"/>
                  </a:lnTo>
                  <a:cubicBezTo>
                    <a:pt x="8998" y="943"/>
                    <a:pt x="8056" y="0"/>
                    <a:pt x="6870"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
          <p:cNvGrpSpPr/>
          <p:nvPr/>
        </p:nvGrpSpPr>
        <p:grpSpPr>
          <a:xfrm rot="980524">
            <a:off x="7985012" y="1366766"/>
            <a:ext cx="328452" cy="329371"/>
            <a:chOff x="1320700" y="3935750"/>
            <a:chExt cx="535750" cy="537250"/>
          </a:xfrm>
        </p:grpSpPr>
        <p:sp>
          <p:nvSpPr>
            <p:cNvPr id="125" name="Google Shape;125;p2"/>
            <p:cNvSpPr/>
            <p:nvPr/>
          </p:nvSpPr>
          <p:spPr>
            <a:xfrm>
              <a:off x="1320700" y="4026175"/>
              <a:ext cx="535750" cy="446825"/>
            </a:xfrm>
            <a:custGeom>
              <a:rect b="b" l="l" r="r" t="t"/>
              <a:pathLst>
                <a:path extrusionOk="0" fill="none" h="17873" w="21430">
                  <a:moveTo>
                    <a:pt x="16475" y="17873"/>
                  </a:moveTo>
                  <a:lnTo>
                    <a:pt x="4924" y="17873"/>
                  </a:lnTo>
                  <a:cubicBezTo>
                    <a:pt x="2189" y="17873"/>
                    <a:pt x="0" y="15684"/>
                    <a:pt x="0" y="12949"/>
                  </a:cubicBezTo>
                  <a:lnTo>
                    <a:pt x="0" y="4924"/>
                  </a:lnTo>
                  <a:cubicBezTo>
                    <a:pt x="0" y="2189"/>
                    <a:pt x="2189" y="0"/>
                    <a:pt x="4924" y="0"/>
                  </a:cubicBezTo>
                  <a:lnTo>
                    <a:pt x="16475" y="0"/>
                  </a:lnTo>
                  <a:cubicBezTo>
                    <a:pt x="19210" y="0"/>
                    <a:pt x="21429" y="2189"/>
                    <a:pt x="21429" y="4924"/>
                  </a:cubicBezTo>
                  <a:lnTo>
                    <a:pt x="21429" y="12949"/>
                  </a:lnTo>
                  <a:cubicBezTo>
                    <a:pt x="21429" y="15684"/>
                    <a:pt x="19180" y="17873"/>
                    <a:pt x="1647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526625" y="4137125"/>
              <a:ext cx="122350" cy="224950"/>
            </a:xfrm>
            <a:custGeom>
              <a:rect b="b" l="l" r="r" t="t"/>
              <a:pathLst>
                <a:path extrusionOk="0" h="8998" w="4894">
                  <a:moveTo>
                    <a:pt x="0" y="0"/>
                  </a:moveTo>
                  <a:lnTo>
                    <a:pt x="0" y="8997"/>
                  </a:lnTo>
                  <a:lnTo>
                    <a:pt x="4894" y="8997"/>
                  </a:lnTo>
                  <a:lnTo>
                    <a:pt x="489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474950" y="4188025"/>
              <a:ext cx="225700" cy="122375"/>
            </a:xfrm>
            <a:custGeom>
              <a:rect b="b" l="l" r="r" t="t"/>
              <a:pathLst>
                <a:path extrusionOk="0" h="4895" w="9028">
                  <a:moveTo>
                    <a:pt x="0" y="1"/>
                  </a:moveTo>
                  <a:lnTo>
                    <a:pt x="0" y="4894"/>
                  </a:lnTo>
                  <a:lnTo>
                    <a:pt x="9028" y="4894"/>
                  </a:lnTo>
                  <a:lnTo>
                    <a:pt x="9028"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474175" y="3935750"/>
              <a:ext cx="226475" cy="91200"/>
            </a:xfrm>
            <a:custGeom>
              <a:rect b="b" l="l" r="r" t="t"/>
              <a:pathLst>
                <a:path extrusionOk="0" fill="none" h="3648" w="9059">
                  <a:moveTo>
                    <a:pt x="6931" y="0"/>
                  </a:moveTo>
                  <a:lnTo>
                    <a:pt x="2129" y="0"/>
                  </a:lnTo>
                  <a:cubicBezTo>
                    <a:pt x="943" y="0"/>
                    <a:pt x="1" y="943"/>
                    <a:pt x="1" y="2128"/>
                  </a:cubicBezTo>
                  <a:lnTo>
                    <a:pt x="1" y="3648"/>
                  </a:lnTo>
                  <a:lnTo>
                    <a:pt x="9059" y="3648"/>
                  </a:lnTo>
                  <a:lnTo>
                    <a:pt x="9059" y="2128"/>
                  </a:lnTo>
                  <a:cubicBezTo>
                    <a:pt x="9059" y="943"/>
                    <a:pt x="8086" y="0"/>
                    <a:pt x="6931"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2"/>
          <p:cNvGrpSpPr/>
          <p:nvPr/>
        </p:nvGrpSpPr>
        <p:grpSpPr>
          <a:xfrm rot="798926">
            <a:off x="793151" y="3121664"/>
            <a:ext cx="297253" cy="367113"/>
            <a:chOff x="5437775" y="1647725"/>
            <a:chExt cx="484850" cy="598800"/>
          </a:xfrm>
        </p:grpSpPr>
        <p:sp>
          <p:nvSpPr>
            <p:cNvPr id="130" name="Google Shape;130;p2"/>
            <p:cNvSpPr/>
            <p:nvPr/>
          </p:nvSpPr>
          <p:spPr>
            <a:xfrm>
              <a:off x="5522900" y="2006375"/>
              <a:ext cx="324500" cy="162650"/>
            </a:xfrm>
            <a:custGeom>
              <a:rect b="b" l="l" r="r" t="t"/>
              <a:pathLst>
                <a:path extrusionOk="0" h="6506" w="12980">
                  <a:moveTo>
                    <a:pt x="0" y="1"/>
                  </a:moveTo>
                  <a:cubicBezTo>
                    <a:pt x="0" y="3588"/>
                    <a:pt x="2888" y="6506"/>
                    <a:pt x="6475" y="6506"/>
                  </a:cubicBezTo>
                  <a:cubicBezTo>
                    <a:pt x="10092" y="6506"/>
                    <a:pt x="12979" y="3618"/>
                    <a:pt x="12979"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437775" y="1647725"/>
              <a:ext cx="484850" cy="598800"/>
            </a:xfrm>
            <a:custGeom>
              <a:rect b="b" l="l" r="r" t="t"/>
              <a:pathLst>
                <a:path extrusionOk="0" fill="none" h="23952" w="19394">
                  <a:moveTo>
                    <a:pt x="12311" y="4012"/>
                  </a:moveTo>
                  <a:lnTo>
                    <a:pt x="12311" y="0"/>
                  </a:lnTo>
                  <a:lnTo>
                    <a:pt x="7387" y="0"/>
                  </a:lnTo>
                  <a:lnTo>
                    <a:pt x="7387" y="4012"/>
                  </a:lnTo>
                  <a:cubicBezTo>
                    <a:pt x="7387" y="4651"/>
                    <a:pt x="6992" y="5228"/>
                    <a:pt x="6384" y="5471"/>
                  </a:cubicBezTo>
                  <a:cubicBezTo>
                    <a:pt x="2645" y="6930"/>
                    <a:pt x="1" y="10699"/>
                    <a:pt x="305" y="15076"/>
                  </a:cubicBezTo>
                  <a:cubicBezTo>
                    <a:pt x="639" y="19940"/>
                    <a:pt x="4803" y="23800"/>
                    <a:pt x="9697" y="23891"/>
                  </a:cubicBezTo>
                  <a:cubicBezTo>
                    <a:pt x="15016" y="23952"/>
                    <a:pt x="19393" y="19666"/>
                    <a:pt x="19393" y="14347"/>
                  </a:cubicBezTo>
                  <a:cubicBezTo>
                    <a:pt x="19393" y="10274"/>
                    <a:pt x="16871" y="6839"/>
                    <a:pt x="13314" y="5471"/>
                  </a:cubicBezTo>
                  <a:cubicBezTo>
                    <a:pt x="12737" y="5228"/>
                    <a:pt x="12311" y="4651"/>
                    <a:pt x="12311" y="4012"/>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5574575" y="1647725"/>
              <a:ext cx="218875" cy="25"/>
            </a:xfrm>
            <a:custGeom>
              <a:rect b="b" l="l" r="r" t="t"/>
              <a:pathLst>
                <a:path extrusionOk="0" fill="none" h="1" w="8755">
                  <a:moveTo>
                    <a:pt x="0" y="0"/>
                  </a:moveTo>
                  <a:lnTo>
                    <a:pt x="875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
          <p:cNvGrpSpPr/>
          <p:nvPr/>
        </p:nvGrpSpPr>
        <p:grpSpPr>
          <a:xfrm rot="-611068">
            <a:off x="5999163" y="4358303"/>
            <a:ext cx="297227" cy="367100"/>
            <a:chOff x="6238725" y="1647725"/>
            <a:chExt cx="484825" cy="598800"/>
          </a:xfrm>
        </p:grpSpPr>
        <p:sp>
          <p:nvSpPr>
            <p:cNvPr id="134" name="Google Shape;134;p2"/>
            <p:cNvSpPr/>
            <p:nvPr/>
          </p:nvSpPr>
          <p:spPr>
            <a:xfrm>
              <a:off x="6322300" y="2006375"/>
              <a:ext cx="325250" cy="162650"/>
            </a:xfrm>
            <a:custGeom>
              <a:rect b="b" l="l" r="r" t="t"/>
              <a:pathLst>
                <a:path extrusionOk="0" h="6506" w="13010">
                  <a:moveTo>
                    <a:pt x="1" y="1"/>
                  </a:moveTo>
                  <a:cubicBezTo>
                    <a:pt x="1" y="3588"/>
                    <a:pt x="2888" y="6506"/>
                    <a:pt x="6505" y="6506"/>
                  </a:cubicBezTo>
                  <a:cubicBezTo>
                    <a:pt x="10062" y="6506"/>
                    <a:pt x="13010" y="3618"/>
                    <a:pt x="13010"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6238725" y="1647725"/>
              <a:ext cx="484825" cy="598800"/>
            </a:xfrm>
            <a:custGeom>
              <a:rect b="b" l="l" r="r" t="t"/>
              <a:pathLst>
                <a:path extrusionOk="0" fill="none" h="23952" w="19393">
                  <a:moveTo>
                    <a:pt x="12310" y="4012"/>
                  </a:moveTo>
                  <a:lnTo>
                    <a:pt x="12310" y="0"/>
                  </a:lnTo>
                  <a:lnTo>
                    <a:pt x="7386" y="0"/>
                  </a:lnTo>
                  <a:lnTo>
                    <a:pt x="7386" y="4012"/>
                  </a:lnTo>
                  <a:cubicBezTo>
                    <a:pt x="7386" y="4651"/>
                    <a:pt x="6991" y="5228"/>
                    <a:pt x="6383" y="5471"/>
                  </a:cubicBezTo>
                  <a:cubicBezTo>
                    <a:pt x="2614" y="6930"/>
                    <a:pt x="0" y="10699"/>
                    <a:pt x="304" y="15076"/>
                  </a:cubicBezTo>
                  <a:cubicBezTo>
                    <a:pt x="638" y="19940"/>
                    <a:pt x="4803" y="23800"/>
                    <a:pt x="9696" y="23891"/>
                  </a:cubicBezTo>
                  <a:cubicBezTo>
                    <a:pt x="15016" y="23952"/>
                    <a:pt x="19393" y="19666"/>
                    <a:pt x="19393" y="14347"/>
                  </a:cubicBezTo>
                  <a:cubicBezTo>
                    <a:pt x="19393" y="10274"/>
                    <a:pt x="16870" y="6839"/>
                    <a:pt x="13313" y="5471"/>
                  </a:cubicBezTo>
                  <a:cubicBezTo>
                    <a:pt x="12705" y="5228"/>
                    <a:pt x="12310" y="4651"/>
                    <a:pt x="12310" y="4012"/>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375500" y="1647725"/>
              <a:ext cx="217350" cy="25"/>
            </a:xfrm>
            <a:custGeom>
              <a:rect b="b" l="l" r="r" t="t"/>
              <a:pathLst>
                <a:path extrusionOk="0" fill="none" h="1" w="8694">
                  <a:moveTo>
                    <a:pt x="0" y="0"/>
                  </a:moveTo>
                  <a:lnTo>
                    <a:pt x="8693"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2"/>
          <p:cNvGrpSpPr/>
          <p:nvPr/>
        </p:nvGrpSpPr>
        <p:grpSpPr>
          <a:xfrm rot="-271104">
            <a:off x="8351144" y="2263357"/>
            <a:ext cx="392771" cy="540912"/>
            <a:chOff x="2089700" y="3763250"/>
            <a:chExt cx="640625" cy="882250"/>
          </a:xfrm>
        </p:grpSpPr>
        <p:sp>
          <p:nvSpPr>
            <p:cNvPr id="138" name="Google Shape;138;p2"/>
            <p:cNvSpPr/>
            <p:nvPr/>
          </p:nvSpPr>
          <p:spPr>
            <a:xfrm>
              <a:off x="2213575" y="3763250"/>
              <a:ext cx="224175" cy="436200"/>
            </a:xfrm>
            <a:custGeom>
              <a:rect b="b" l="l" r="r" t="t"/>
              <a:pathLst>
                <a:path extrusionOk="0" fill="none" h="17448" w="8967">
                  <a:moveTo>
                    <a:pt x="0" y="0"/>
                  </a:moveTo>
                  <a:lnTo>
                    <a:pt x="8967" y="0"/>
                  </a:lnTo>
                  <a:lnTo>
                    <a:pt x="8967" y="17448"/>
                  </a:lnTo>
                  <a:lnTo>
                    <a:pt x="0" y="17448"/>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264475" y="4199425"/>
              <a:ext cx="121600" cy="79825"/>
            </a:xfrm>
            <a:custGeom>
              <a:rect b="b" l="l" r="r" t="t"/>
              <a:pathLst>
                <a:path extrusionOk="0" fill="none" h="3193" w="4864">
                  <a:moveTo>
                    <a:pt x="1" y="1"/>
                  </a:moveTo>
                  <a:lnTo>
                    <a:pt x="4864" y="1"/>
                  </a:lnTo>
                  <a:lnTo>
                    <a:pt x="4864" y="3192"/>
                  </a:lnTo>
                  <a:lnTo>
                    <a:pt x="1" y="3192"/>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156575" y="3887100"/>
              <a:ext cx="338175" cy="25"/>
            </a:xfrm>
            <a:custGeom>
              <a:rect b="b" l="l" r="r" t="t"/>
              <a:pathLst>
                <a:path extrusionOk="0" fill="none" h="1" w="13527">
                  <a:moveTo>
                    <a:pt x="0" y="1"/>
                  </a:moveTo>
                  <a:lnTo>
                    <a:pt x="1352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156575" y="3763250"/>
              <a:ext cx="338175" cy="25"/>
            </a:xfrm>
            <a:custGeom>
              <a:rect b="b" l="l" r="r" t="t"/>
              <a:pathLst>
                <a:path extrusionOk="0" fill="none" h="1" w="13527">
                  <a:moveTo>
                    <a:pt x="0" y="0"/>
                  </a:moveTo>
                  <a:lnTo>
                    <a:pt x="1352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2156575" y="4008700"/>
              <a:ext cx="573750" cy="474950"/>
            </a:xfrm>
            <a:custGeom>
              <a:rect b="b" l="l" r="r" t="t"/>
              <a:pathLst>
                <a:path extrusionOk="0" fill="none" h="18998" w="22950">
                  <a:moveTo>
                    <a:pt x="6748" y="0"/>
                  </a:moveTo>
                  <a:lnTo>
                    <a:pt x="13435" y="0"/>
                  </a:lnTo>
                  <a:cubicBezTo>
                    <a:pt x="18694" y="0"/>
                    <a:pt x="22949" y="4256"/>
                    <a:pt x="22949" y="9514"/>
                  </a:cubicBezTo>
                  <a:lnTo>
                    <a:pt x="22949" y="9514"/>
                  </a:lnTo>
                  <a:cubicBezTo>
                    <a:pt x="22949" y="14742"/>
                    <a:pt x="18694" y="18997"/>
                    <a:pt x="13435" y="18997"/>
                  </a:cubicBezTo>
                  <a:lnTo>
                    <a:pt x="0" y="18997"/>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2253075" y="3936500"/>
              <a:ext cx="144400" cy="144400"/>
            </a:xfrm>
            <a:custGeom>
              <a:rect b="b" l="l" r="r" t="t"/>
              <a:pathLst>
                <a:path extrusionOk="0" h="5776" w="5776">
                  <a:moveTo>
                    <a:pt x="2888" y="1"/>
                  </a:moveTo>
                  <a:cubicBezTo>
                    <a:pt x="1308" y="1"/>
                    <a:pt x="1" y="1308"/>
                    <a:pt x="1" y="2888"/>
                  </a:cubicBezTo>
                  <a:cubicBezTo>
                    <a:pt x="1" y="4469"/>
                    <a:pt x="1308" y="5776"/>
                    <a:pt x="2888" y="5776"/>
                  </a:cubicBezTo>
                  <a:cubicBezTo>
                    <a:pt x="4469" y="5776"/>
                    <a:pt x="5776" y="4469"/>
                    <a:pt x="5776" y="2888"/>
                  </a:cubicBezTo>
                  <a:cubicBezTo>
                    <a:pt x="5776" y="1308"/>
                    <a:pt x="4469" y="1"/>
                    <a:pt x="2888"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121625" y="4379525"/>
              <a:ext cx="406550" cy="59300"/>
            </a:xfrm>
            <a:custGeom>
              <a:rect b="b" l="l" r="r" t="t"/>
              <a:pathLst>
                <a:path extrusionOk="0" h="2372" w="16262">
                  <a:moveTo>
                    <a:pt x="0" y="0"/>
                  </a:moveTo>
                  <a:lnTo>
                    <a:pt x="0" y="2371"/>
                  </a:lnTo>
                  <a:lnTo>
                    <a:pt x="16262" y="2371"/>
                  </a:lnTo>
                  <a:lnTo>
                    <a:pt x="16262"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089700" y="4569500"/>
              <a:ext cx="468125" cy="76000"/>
            </a:xfrm>
            <a:custGeom>
              <a:rect b="b" l="l" r="r" t="t"/>
              <a:pathLst>
                <a:path extrusionOk="0" fill="none" h="3040" w="18725">
                  <a:moveTo>
                    <a:pt x="14013" y="0"/>
                  </a:moveTo>
                  <a:lnTo>
                    <a:pt x="4712" y="0"/>
                  </a:lnTo>
                  <a:cubicBezTo>
                    <a:pt x="2706" y="0"/>
                    <a:pt x="852" y="1155"/>
                    <a:pt x="1" y="3040"/>
                  </a:cubicBezTo>
                  <a:lnTo>
                    <a:pt x="1" y="3040"/>
                  </a:lnTo>
                  <a:lnTo>
                    <a:pt x="18724" y="3040"/>
                  </a:lnTo>
                  <a:lnTo>
                    <a:pt x="18724" y="3040"/>
                  </a:lnTo>
                  <a:cubicBezTo>
                    <a:pt x="17904" y="1155"/>
                    <a:pt x="16080" y="0"/>
                    <a:pt x="14013"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292600" y="4484375"/>
              <a:ext cx="64600" cy="83625"/>
            </a:xfrm>
            <a:custGeom>
              <a:rect b="b" l="l" r="r" t="t"/>
              <a:pathLst>
                <a:path extrusionOk="0" fill="none" h="3345" w="2584">
                  <a:moveTo>
                    <a:pt x="0" y="1"/>
                  </a:moveTo>
                  <a:lnTo>
                    <a:pt x="2584" y="1"/>
                  </a:lnTo>
                  <a:lnTo>
                    <a:pt x="2584" y="3344"/>
                  </a:lnTo>
                  <a:lnTo>
                    <a:pt x="0" y="3344"/>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2"/>
          <p:cNvGrpSpPr/>
          <p:nvPr/>
        </p:nvGrpSpPr>
        <p:grpSpPr>
          <a:xfrm rot="1296631">
            <a:off x="2396885" y="139291"/>
            <a:ext cx="391829" cy="540903"/>
            <a:chOff x="2826025" y="3763250"/>
            <a:chExt cx="639100" cy="882250"/>
          </a:xfrm>
        </p:grpSpPr>
        <p:sp>
          <p:nvSpPr>
            <p:cNvPr id="148" name="Google Shape;148;p2"/>
            <p:cNvSpPr/>
            <p:nvPr/>
          </p:nvSpPr>
          <p:spPr>
            <a:xfrm>
              <a:off x="2948375" y="3763250"/>
              <a:ext cx="224200" cy="436200"/>
            </a:xfrm>
            <a:custGeom>
              <a:rect b="b" l="l" r="r" t="t"/>
              <a:pathLst>
                <a:path extrusionOk="0" fill="none" h="17448" w="8968">
                  <a:moveTo>
                    <a:pt x="1" y="0"/>
                  </a:moveTo>
                  <a:lnTo>
                    <a:pt x="8967" y="0"/>
                  </a:lnTo>
                  <a:lnTo>
                    <a:pt x="8967" y="17448"/>
                  </a:lnTo>
                  <a:lnTo>
                    <a:pt x="1" y="17448"/>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2999300" y="4199425"/>
              <a:ext cx="121600" cy="79825"/>
            </a:xfrm>
            <a:custGeom>
              <a:rect b="b" l="l" r="r" t="t"/>
              <a:pathLst>
                <a:path extrusionOk="0" fill="none" h="3193" w="4864">
                  <a:moveTo>
                    <a:pt x="0" y="1"/>
                  </a:moveTo>
                  <a:lnTo>
                    <a:pt x="4863" y="1"/>
                  </a:lnTo>
                  <a:lnTo>
                    <a:pt x="4863" y="3192"/>
                  </a:lnTo>
                  <a:lnTo>
                    <a:pt x="0" y="3192"/>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2891375" y="3887100"/>
              <a:ext cx="338950" cy="25"/>
            </a:xfrm>
            <a:custGeom>
              <a:rect b="b" l="l" r="r" t="t"/>
              <a:pathLst>
                <a:path extrusionOk="0" fill="none" h="1" w="13558">
                  <a:moveTo>
                    <a:pt x="1" y="1"/>
                  </a:moveTo>
                  <a:lnTo>
                    <a:pt x="13557"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891375" y="3763250"/>
              <a:ext cx="338950" cy="25"/>
            </a:xfrm>
            <a:custGeom>
              <a:rect b="b" l="l" r="r" t="t"/>
              <a:pathLst>
                <a:path extrusionOk="0" fill="none" h="1" w="13558">
                  <a:moveTo>
                    <a:pt x="1" y="0"/>
                  </a:moveTo>
                  <a:lnTo>
                    <a:pt x="1355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891375" y="4008700"/>
              <a:ext cx="573750" cy="474950"/>
            </a:xfrm>
            <a:custGeom>
              <a:rect b="b" l="l" r="r" t="t"/>
              <a:pathLst>
                <a:path extrusionOk="0" fill="none" h="18998" w="22950">
                  <a:moveTo>
                    <a:pt x="6779" y="0"/>
                  </a:moveTo>
                  <a:lnTo>
                    <a:pt x="13466" y="0"/>
                  </a:lnTo>
                  <a:cubicBezTo>
                    <a:pt x="18694" y="0"/>
                    <a:pt x="22950" y="4256"/>
                    <a:pt x="22950" y="9514"/>
                  </a:cubicBezTo>
                  <a:lnTo>
                    <a:pt x="22950" y="9514"/>
                  </a:lnTo>
                  <a:cubicBezTo>
                    <a:pt x="22950" y="14742"/>
                    <a:pt x="18694" y="18997"/>
                    <a:pt x="13466" y="18997"/>
                  </a:cubicBezTo>
                  <a:lnTo>
                    <a:pt x="1" y="18997"/>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988650" y="3936500"/>
              <a:ext cx="144400" cy="144400"/>
            </a:xfrm>
            <a:custGeom>
              <a:rect b="b" l="l" r="r" t="t"/>
              <a:pathLst>
                <a:path extrusionOk="0" h="5776" w="5776">
                  <a:moveTo>
                    <a:pt x="2888" y="1"/>
                  </a:moveTo>
                  <a:cubicBezTo>
                    <a:pt x="1277" y="1"/>
                    <a:pt x="1" y="1308"/>
                    <a:pt x="1" y="2888"/>
                  </a:cubicBezTo>
                  <a:cubicBezTo>
                    <a:pt x="1" y="4469"/>
                    <a:pt x="1277" y="5776"/>
                    <a:pt x="2888" y="5776"/>
                  </a:cubicBezTo>
                  <a:cubicBezTo>
                    <a:pt x="4469" y="5776"/>
                    <a:pt x="5776" y="4469"/>
                    <a:pt x="5776" y="2888"/>
                  </a:cubicBezTo>
                  <a:cubicBezTo>
                    <a:pt x="5776" y="1308"/>
                    <a:pt x="4469" y="1"/>
                    <a:pt x="2888"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857200" y="4379525"/>
              <a:ext cx="406550" cy="59300"/>
            </a:xfrm>
            <a:custGeom>
              <a:rect b="b" l="l" r="r" t="t"/>
              <a:pathLst>
                <a:path extrusionOk="0" h="2372" w="16262">
                  <a:moveTo>
                    <a:pt x="0" y="0"/>
                  </a:moveTo>
                  <a:lnTo>
                    <a:pt x="0" y="2371"/>
                  </a:lnTo>
                  <a:lnTo>
                    <a:pt x="16262" y="2371"/>
                  </a:lnTo>
                  <a:lnTo>
                    <a:pt x="16262"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826025" y="4569500"/>
              <a:ext cx="468125" cy="76000"/>
            </a:xfrm>
            <a:custGeom>
              <a:rect b="b" l="l" r="r" t="t"/>
              <a:pathLst>
                <a:path extrusionOk="0" fill="none" h="3040" w="18725">
                  <a:moveTo>
                    <a:pt x="14013" y="0"/>
                  </a:moveTo>
                  <a:lnTo>
                    <a:pt x="4712" y="0"/>
                  </a:lnTo>
                  <a:cubicBezTo>
                    <a:pt x="2676" y="0"/>
                    <a:pt x="822" y="1155"/>
                    <a:pt x="1" y="3040"/>
                  </a:cubicBezTo>
                  <a:lnTo>
                    <a:pt x="1" y="3040"/>
                  </a:lnTo>
                  <a:lnTo>
                    <a:pt x="18725" y="3040"/>
                  </a:lnTo>
                  <a:lnTo>
                    <a:pt x="18725" y="3040"/>
                  </a:lnTo>
                  <a:cubicBezTo>
                    <a:pt x="17904" y="1155"/>
                    <a:pt x="16019" y="0"/>
                    <a:pt x="14013"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3028175" y="4484375"/>
              <a:ext cx="64600" cy="83625"/>
            </a:xfrm>
            <a:custGeom>
              <a:rect b="b" l="l" r="r" t="t"/>
              <a:pathLst>
                <a:path extrusionOk="0" fill="none" h="3345" w="2584">
                  <a:moveTo>
                    <a:pt x="0" y="1"/>
                  </a:moveTo>
                  <a:lnTo>
                    <a:pt x="2584" y="1"/>
                  </a:lnTo>
                  <a:lnTo>
                    <a:pt x="2584" y="3344"/>
                  </a:lnTo>
                  <a:lnTo>
                    <a:pt x="0" y="3344"/>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2"/>
          <p:cNvGrpSpPr/>
          <p:nvPr/>
        </p:nvGrpSpPr>
        <p:grpSpPr>
          <a:xfrm rot="1097941">
            <a:off x="3665219" y="4514688"/>
            <a:ext cx="261382" cy="348964"/>
            <a:chOff x="585125" y="1661400"/>
            <a:chExt cx="426325" cy="569175"/>
          </a:xfrm>
        </p:grpSpPr>
        <p:sp>
          <p:nvSpPr>
            <p:cNvPr id="158" name="Google Shape;158;p2"/>
            <p:cNvSpPr/>
            <p:nvPr/>
          </p:nvSpPr>
          <p:spPr>
            <a:xfrm>
              <a:off x="646675" y="1743475"/>
              <a:ext cx="305500" cy="406550"/>
            </a:xfrm>
            <a:custGeom>
              <a:rect b="b" l="l" r="r" t="t"/>
              <a:pathLst>
                <a:path extrusionOk="0" h="16262" w="12220">
                  <a:moveTo>
                    <a:pt x="6079" y="0"/>
                  </a:moveTo>
                  <a:cubicBezTo>
                    <a:pt x="2736" y="0"/>
                    <a:pt x="61" y="6596"/>
                    <a:pt x="0" y="10031"/>
                  </a:cubicBezTo>
                  <a:cubicBezTo>
                    <a:pt x="304" y="9909"/>
                    <a:pt x="608" y="9848"/>
                    <a:pt x="973" y="9848"/>
                  </a:cubicBezTo>
                  <a:cubicBezTo>
                    <a:pt x="2219" y="9848"/>
                    <a:pt x="3283" y="10851"/>
                    <a:pt x="3283" y="12158"/>
                  </a:cubicBezTo>
                  <a:cubicBezTo>
                    <a:pt x="3283" y="13192"/>
                    <a:pt x="2584" y="14012"/>
                    <a:pt x="1672" y="14316"/>
                  </a:cubicBezTo>
                  <a:cubicBezTo>
                    <a:pt x="2796" y="15502"/>
                    <a:pt x="4377" y="16262"/>
                    <a:pt x="6140" y="16262"/>
                  </a:cubicBezTo>
                  <a:cubicBezTo>
                    <a:pt x="6474" y="16262"/>
                    <a:pt x="6809" y="16231"/>
                    <a:pt x="7113" y="16170"/>
                  </a:cubicBezTo>
                  <a:cubicBezTo>
                    <a:pt x="10000" y="15715"/>
                    <a:pt x="12219" y="13192"/>
                    <a:pt x="12219" y="10183"/>
                  </a:cubicBezTo>
                  <a:cubicBezTo>
                    <a:pt x="12158" y="7113"/>
                    <a:pt x="9970" y="1337"/>
                    <a:pt x="7082" y="182"/>
                  </a:cubicBezTo>
                  <a:cubicBezTo>
                    <a:pt x="6778" y="61"/>
                    <a:pt x="6444" y="0"/>
                    <a:pt x="6079"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585125"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51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
          <p:cNvGrpSpPr/>
          <p:nvPr/>
        </p:nvGrpSpPr>
        <p:grpSpPr>
          <a:xfrm>
            <a:off x="1421449" y="471085"/>
            <a:ext cx="261380" cy="348961"/>
            <a:chOff x="1374650" y="1661400"/>
            <a:chExt cx="426325" cy="569175"/>
          </a:xfrm>
        </p:grpSpPr>
        <p:sp>
          <p:nvSpPr>
            <p:cNvPr id="161" name="Google Shape;161;p2"/>
            <p:cNvSpPr/>
            <p:nvPr/>
          </p:nvSpPr>
          <p:spPr>
            <a:xfrm>
              <a:off x="1435425" y="1743475"/>
              <a:ext cx="304750" cy="406550"/>
            </a:xfrm>
            <a:custGeom>
              <a:rect b="b" l="l" r="r" t="t"/>
              <a:pathLst>
                <a:path extrusionOk="0" h="16262" w="12190">
                  <a:moveTo>
                    <a:pt x="6080" y="0"/>
                  </a:moveTo>
                  <a:cubicBezTo>
                    <a:pt x="2736" y="0"/>
                    <a:pt x="31" y="6596"/>
                    <a:pt x="1" y="10031"/>
                  </a:cubicBezTo>
                  <a:cubicBezTo>
                    <a:pt x="305" y="9909"/>
                    <a:pt x="609" y="9848"/>
                    <a:pt x="943" y="9848"/>
                  </a:cubicBezTo>
                  <a:cubicBezTo>
                    <a:pt x="2189" y="9848"/>
                    <a:pt x="3253" y="10851"/>
                    <a:pt x="3253" y="12158"/>
                  </a:cubicBezTo>
                  <a:cubicBezTo>
                    <a:pt x="3253" y="13192"/>
                    <a:pt x="2584" y="14012"/>
                    <a:pt x="1673" y="14316"/>
                  </a:cubicBezTo>
                  <a:cubicBezTo>
                    <a:pt x="2767" y="15502"/>
                    <a:pt x="4378" y="16262"/>
                    <a:pt x="6110" y="16262"/>
                  </a:cubicBezTo>
                  <a:cubicBezTo>
                    <a:pt x="6445" y="16262"/>
                    <a:pt x="6809" y="16231"/>
                    <a:pt x="7083" y="16170"/>
                  </a:cubicBezTo>
                  <a:cubicBezTo>
                    <a:pt x="9971" y="15715"/>
                    <a:pt x="12189" y="13192"/>
                    <a:pt x="12189" y="10183"/>
                  </a:cubicBezTo>
                  <a:cubicBezTo>
                    <a:pt x="12189" y="7113"/>
                    <a:pt x="10001" y="1337"/>
                    <a:pt x="7053" y="182"/>
                  </a:cubicBezTo>
                  <a:cubicBezTo>
                    <a:pt x="6749" y="61"/>
                    <a:pt x="6414" y="0"/>
                    <a:pt x="6080"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374650"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48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2"/>
          <p:cNvGrpSpPr/>
          <p:nvPr/>
        </p:nvGrpSpPr>
        <p:grpSpPr>
          <a:xfrm>
            <a:off x="7740461" y="215585"/>
            <a:ext cx="261380" cy="348961"/>
            <a:chOff x="1374650" y="1661400"/>
            <a:chExt cx="426325" cy="569175"/>
          </a:xfrm>
        </p:grpSpPr>
        <p:sp>
          <p:nvSpPr>
            <p:cNvPr id="164" name="Google Shape;164;p2"/>
            <p:cNvSpPr/>
            <p:nvPr/>
          </p:nvSpPr>
          <p:spPr>
            <a:xfrm>
              <a:off x="1435425" y="1743475"/>
              <a:ext cx="304750" cy="406550"/>
            </a:xfrm>
            <a:custGeom>
              <a:rect b="b" l="l" r="r" t="t"/>
              <a:pathLst>
                <a:path extrusionOk="0" h="16262" w="12190">
                  <a:moveTo>
                    <a:pt x="6080" y="0"/>
                  </a:moveTo>
                  <a:cubicBezTo>
                    <a:pt x="2736" y="0"/>
                    <a:pt x="31" y="6596"/>
                    <a:pt x="1" y="10031"/>
                  </a:cubicBezTo>
                  <a:cubicBezTo>
                    <a:pt x="305" y="9909"/>
                    <a:pt x="609" y="9848"/>
                    <a:pt x="943" y="9848"/>
                  </a:cubicBezTo>
                  <a:cubicBezTo>
                    <a:pt x="2189" y="9848"/>
                    <a:pt x="3253" y="10851"/>
                    <a:pt x="3253" y="12158"/>
                  </a:cubicBezTo>
                  <a:cubicBezTo>
                    <a:pt x="3253" y="13192"/>
                    <a:pt x="2584" y="14012"/>
                    <a:pt x="1673" y="14316"/>
                  </a:cubicBezTo>
                  <a:cubicBezTo>
                    <a:pt x="2767" y="15502"/>
                    <a:pt x="4378" y="16262"/>
                    <a:pt x="6110" y="16262"/>
                  </a:cubicBezTo>
                  <a:cubicBezTo>
                    <a:pt x="6445" y="16262"/>
                    <a:pt x="6809" y="16231"/>
                    <a:pt x="7083" y="16170"/>
                  </a:cubicBezTo>
                  <a:cubicBezTo>
                    <a:pt x="9971" y="15715"/>
                    <a:pt x="12189" y="13192"/>
                    <a:pt x="12189" y="10183"/>
                  </a:cubicBezTo>
                  <a:cubicBezTo>
                    <a:pt x="12189" y="7113"/>
                    <a:pt x="10001" y="1337"/>
                    <a:pt x="7053" y="182"/>
                  </a:cubicBezTo>
                  <a:cubicBezTo>
                    <a:pt x="6749" y="61"/>
                    <a:pt x="6414" y="0"/>
                    <a:pt x="6080"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374650"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48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
          <p:cNvGrpSpPr/>
          <p:nvPr/>
        </p:nvGrpSpPr>
        <p:grpSpPr>
          <a:xfrm rot="691136">
            <a:off x="358537" y="4085318"/>
            <a:ext cx="295404" cy="672821"/>
            <a:chOff x="358432" y="4085134"/>
            <a:chExt cx="295392" cy="672792"/>
          </a:xfrm>
        </p:grpSpPr>
        <p:grpSp>
          <p:nvGrpSpPr>
            <p:cNvPr id="167" name="Google Shape;167;p2"/>
            <p:cNvGrpSpPr/>
            <p:nvPr/>
          </p:nvGrpSpPr>
          <p:grpSpPr>
            <a:xfrm>
              <a:off x="358432" y="4085134"/>
              <a:ext cx="295392" cy="575394"/>
              <a:chOff x="557750" y="2417475"/>
              <a:chExt cx="481800" cy="938500"/>
            </a:xfrm>
          </p:grpSpPr>
          <p:sp>
            <p:nvSpPr>
              <p:cNvPr id="168" name="Google Shape;168;p2"/>
              <p:cNvSpPr/>
              <p:nvPr/>
            </p:nvSpPr>
            <p:spPr>
              <a:xfrm>
                <a:off x="693775" y="2714600"/>
                <a:ext cx="286500" cy="503825"/>
              </a:xfrm>
              <a:custGeom>
                <a:rect b="b" l="l" r="r" t="t"/>
                <a:pathLst>
                  <a:path extrusionOk="0" h="20153" w="11460">
                    <a:moveTo>
                      <a:pt x="1" y="1"/>
                    </a:moveTo>
                    <a:lnTo>
                      <a:pt x="1" y="20153"/>
                    </a:lnTo>
                    <a:lnTo>
                      <a:pt x="11460" y="20153"/>
                    </a:lnTo>
                    <a:lnTo>
                      <a:pt x="11460"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17800" y="2606700"/>
                <a:ext cx="362475" cy="612500"/>
              </a:xfrm>
              <a:custGeom>
                <a:rect b="b" l="l" r="r" t="t"/>
                <a:pathLst>
                  <a:path extrusionOk="0" fill="none" h="24500" w="14499">
                    <a:moveTo>
                      <a:pt x="0" y="0"/>
                    </a:moveTo>
                    <a:lnTo>
                      <a:pt x="14499" y="0"/>
                    </a:lnTo>
                    <a:lnTo>
                      <a:pt x="14499" y="24499"/>
                    </a:lnTo>
                    <a:lnTo>
                      <a:pt x="0"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99850" y="3219175"/>
                <a:ext cx="196850" cy="136800"/>
              </a:xfrm>
              <a:custGeom>
                <a:rect b="b" l="l" r="r" t="t"/>
                <a:pathLst>
                  <a:path extrusionOk="0" fill="none" h="5472" w="7874">
                    <a:moveTo>
                      <a:pt x="6931" y="5471"/>
                    </a:moveTo>
                    <a:lnTo>
                      <a:pt x="97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762925" y="2491200"/>
                <a:ext cx="72225" cy="115525"/>
              </a:xfrm>
              <a:custGeom>
                <a:rect b="b" l="l" r="r" t="t"/>
                <a:pathLst>
                  <a:path extrusionOk="0" fill="none" h="4621" w="2889">
                    <a:moveTo>
                      <a:pt x="1" y="0"/>
                    </a:moveTo>
                    <a:lnTo>
                      <a:pt x="2888" y="0"/>
                    </a:lnTo>
                    <a:lnTo>
                      <a:pt x="2888"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687700"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0" y="609"/>
                      <a:pt x="0" y="1429"/>
                    </a:cubicBezTo>
                    <a:lnTo>
                      <a:pt x="0" y="1521"/>
                    </a:lnTo>
                    <a:cubicBezTo>
                      <a:pt x="0"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798650"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798650"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798650"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557750" y="2606700"/>
                <a:ext cx="481800" cy="25"/>
              </a:xfrm>
              <a:custGeom>
                <a:rect b="b" l="l" r="r" t="t"/>
                <a:pathLst>
                  <a:path extrusionOk="0" fill="none" h="1" w="19272">
                    <a:moveTo>
                      <a:pt x="1" y="0"/>
                    </a:moveTo>
                    <a:lnTo>
                      <a:pt x="1927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
            <p:cNvSpPr/>
            <p:nvPr/>
          </p:nvSpPr>
          <p:spPr>
            <a:xfrm>
              <a:off x="507364" y="4660536"/>
              <a:ext cx="15" cy="97391"/>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noFill/>
      </p:bgPr>
    </p:bg>
    <p:spTree>
      <p:nvGrpSpPr>
        <p:cNvPr id="363" name="Shape 363"/>
        <p:cNvGrpSpPr/>
        <p:nvPr/>
      </p:nvGrpSpPr>
      <p:grpSpPr>
        <a:xfrm>
          <a:off x="0" y="0"/>
          <a:ext cx="0" cy="0"/>
          <a:chOff x="0" y="0"/>
          <a:chExt cx="0" cy="0"/>
        </a:xfrm>
      </p:grpSpPr>
      <p:grpSp>
        <p:nvGrpSpPr>
          <p:cNvPr id="364" name="Google Shape;364;p11"/>
          <p:cNvGrpSpPr/>
          <p:nvPr/>
        </p:nvGrpSpPr>
        <p:grpSpPr>
          <a:xfrm flipH="1" rot="10800000">
            <a:off x="1567975" y="3445225"/>
            <a:ext cx="1109400" cy="858450"/>
            <a:chOff x="1633800" y="913050"/>
            <a:chExt cx="1109400" cy="858450"/>
          </a:xfrm>
        </p:grpSpPr>
        <p:cxnSp>
          <p:nvCxnSpPr>
            <p:cNvPr id="365" name="Google Shape;365;p11"/>
            <p:cNvCxnSpPr>
              <a:endCxn id="366" idx="0"/>
            </p:cNvCxnSpPr>
            <p:nvPr/>
          </p:nvCxnSpPr>
          <p:spPr>
            <a:xfrm rot="10800000">
              <a:off x="2743200" y="1128600"/>
              <a:ext cx="0" cy="642900"/>
            </a:xfrm>
            <a:prstGeom prst="straightConnector1">
              <a:avLst/>
            </a:prstGeom>
            <a:noFill/>
            <a:ln cap="flat" cmpd="sng" w="28575">
              <a:solidFill>
                <a:schemeClr val="dk1"/>
              </a:solidFill>
              <a:prstDash val="solid"/>
              <a:round/>
              <a:headEnd len="med" w="med" type="none"/>
              <a:tailEnd len="med" w="med" type="none"/>
            </a:ln>
          </p:spPr>
        </p:cxnSp>
        <p:cxnSp>
          <p:nvCxnSpPr>
            <p:cNvPr id="367" name="Google Shape;367;p11"/>
            <p:cNvCxnSpPr>
              <a:endCxn id="366" idx="2"/>
            </p:cNvCxnSpPr>
            <p:nvPr/>
          </p:nvCxnSpPr>
          <p:spPr>
            <a:xfrm>
              <a:off x="1633800" y="913050"/>
              <a:ext cx="928200" cy="0"/>
            </a:xfrm>
            <a:prstGeom prst="straightConnector1">
              <a:avLst/>
            </a:prstGeom>
            <a:noFill/>
            <a:ln cap="flat" cmpd="sng" w="28575">
              <a:solidFill>
                <a:schemeClr val="dk1"/>
              </a:solidFill>
              <a:prstDash val="solid"/>
              <a:round/>
              <a:headEnd len="med" w="med" type="oval"/>
              <a:tailEnd len="med" w="med" type="none"/>
            </a:ln>
          </p:spPr>
        </p:cxnSp>
        <p:sp>
          <p:nvSpPr>
            <p:cNvPr id="366" name="Google Shape;366;p11"/>
            <p:cNvSpPr/>
            <p:nvPr/>
          </p:nvSpPr>
          <p:spPr>
            <a:xfrm flipH="1" rot="5400000">
              <a:off x="2346450" y="947400"/>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11"/>
          <p:cNvGrpSpPr/>
          <p:nvPr/>
        </p:nvGrpSpPr>
        <p:grpSpPr>
          <a:xfrm flipH="1" rot="10800000">
            <a:off x="6466625" y="3445225"/>
            <a:ext cx="1109400" cy="858450"/>
            <a:chOff x="6532450" y="913050"/>
            <a:chExt cx="1109400" cy="858450"/>
          </a:xfrm>
        </p:grpSpPr>
        <p:cxnSp>
          <p:nvCxnSpPr>
            <p:cNvPr id="369" name="Google Shape;369;p11"/>
            <p:cNvCxnSpPr/>
            <p:nvPr/>
          </p:nvCxnSpPr>
          <p:spPr>
            <a:xfrm rot="10800000">
              <a:off x="6532450" y="1128600"/>
              <a:ext cx="0" cy="642900"/>
            </a:xfrm>
            <a:prstGeom prst="straightConnector1">
              <a:avLst/>
            </a:prstGeom>
            <a:noFill/>
            <a:ln cap="flat" cmpd="sng" w="28575">
              <a:solidFill>
                <a:schemeClr val="dk1"/>
              </a:solidFill>
              <a:prstDash val="solid"/>
              <a:round/>
              <a:headEnd len="med" w="med" type="none"/>
              <a:tailEnd len="med" w="med" type="none"/>
            </a:ln>
          </p:spPr>
        </p:cxnSp>
        <p:cxnSp>
          <p:nvCxnSpPr>
            <p:cNvPr id="370" name="Google Shape;370;p11"/>
            <p:cNvCxnSpPr>
              <a:endCxn id="371" idx="2"/>
            </p:cNvCxnSpPr>
            <p:nvPr/>
          </p:nvCxnSpPr>
          <p:spPr>
            <a:xfrm rot="10800000">
              <a:off x="6713650" y="913050"/>
              <a:ext cx="928200" cy="0"/>
            </a:xfrm>
            <a:prstGeom prst="straightConnector1">
              <a:avLst/>
            </a:prstGeom>
            <a:noFill/>
            <a:ln cap="flat" cmpd="sng" w="28575">
              <a:solidFill>
                <a:schemeClr val="dk1"/>
              </a:solidFill>
              <a:prstDash val="solid"/>
              <a:round/>
              <a:headEnd len="med" w="med" type="oval"/>
              <a:tailEnd len="med" w="med" type="none"/>
            </a:ln>
          </p:spPr>
        </p:cxnSp>
        <p:sp>
          <p:nvSpPr>
            <p:cNvPr id="371" name="Google Shape;371;p11"/>
            <p:cNvSpPr/>
            <p:nvPr/>
          </p:nvSpPr>
          <p:spPr>
            <a:xfrm rot="-5400000">
              <a:off x="6498100" y="947400"/>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11"/>
          <p:cNvGrpSpPr/>
          <p:nvPr/>
        </p:nvGrpSpPr>
        <p:grpSpPr>
          <a:xfrm>
            <a:off x="1567975" y="839875"/>
            <a:ext cx="1109400" cy="858450"/>
            <a:chOff x="1633800" y="913050"/>
            <a:chExt cx="1109400" cy="858450"/>
          </a:xfrm>
        </p:grpSpPr>
        <p:cxnSp>
          <p:nvCxnSpPr>
            <p:cNvPr id="373" name="Google Shape;373;p11"/>
            <p:cNvCxnSpPr>
              <a:endCxn id="374" idx="0"/>
            </p:cNvCxnSpPr>
            <p:nvPr/>
          </p:nvCxnSpPr>
          <p:spPr>
            <a:xfrm rot="10800000">
              <a:off x="2743200" y="1128600"/>
              <a:ext cx="0" cy="642900"/>
            </a:xfrm>
            <a:prstGeom prst="straightConnector1">
              <a:avLst/>
            </a:prstGeom>
            <a:noFill/>
            <a:ln cap="flat" cmpd="sng" w="28575">
              <a:solidFill>
                <a:schemeClr val="dk1"/>
              </a:solidFill>
              <a:prstDash val="solid"/>
              <a:round/>
              <a:headEnd len="med" w="med" type="none"/>
              <a:tailEnd len="med" w="med" type="none"/>
            </a:ln>
          </p:spPr>
        </p:cxnSp>
        <p:cxnSp>
          <p:nvCxnSpPr>
            <p:cNvPr id="375" name="Google Shape;375;p11"/>
            <p:cNvCxnSpPr>
              <a:endCxn id="374" idx="2"/>
            </p:cNvCxnSpPr>
            <p:nvPr/>
          </p:nvCxnSpPr>
          <p:spPr>
            <a:xfrm>
              <a:off x="1633800" y="913050"/>
              <a:ext cx="928200" cy="0"/>
            </a:xfrm>
            <a:prstGeom prst="straightConnector1">
              <a:avLst/>
            </a:prstGeom>
            <a:noFill/>
            <a:ln cap="flat" cmpd="sng" w="28575">
              <a:solidFill>
                <a:schemeClr val="dk1"/>
              </a:solidFill>
              <a:prstDash val="solid"/>
              <a:round/>
              <a:headEnd len="med" w="med" type="oval"/>
              <a:tailEnd len="med" w="med" type="none"/>
            </a:ln>
          </p:spPr>
        </p:cxnSp>
        <p:sp>
          <p:nvSpPr>
            <p:cNvPr id="374" name="Google Shape;374;p11"/>
            <p:cNvSpPr/>
            <p:nvPr/>
          </p:nvSpPr>
          <p:spPr>
            <a:xfrm flipH="1" rot="5400000">
              <a:off x="2346450" y="947400"/>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11"/>
          <p:cNvGrpSpPr/>
          <p:nvPr/>
        </p:nvGrpSpPr>
        <p:grpSpPr>
          <a:xfrm>
            <a:off x="6466625" y="839875"/>
            <a:ext cx="1109400" cy="858450"/>
            <a:chOff x="6532450" y="913050"/>
            <a:chExt cx="1109400" cy="858450"/>
          </a:xfrm>
        </p:grpSpPr>
        <p:cxnSp>
          <p:nvCxnSpPr>
            <p:cNvPr id="377" name="Google Shape;377;p11"/>
            <p:cNvCxnSpPr/>
            <p:nvPr/>
          </p:nvCxnSpPr>
          <p:spPr>
            <a:xfrm rot="10800000">
              <a:off x="6532450" y="1128600"/>
              <a:ext cx="0" cy="642900"/>
            </a:xfrm>
            <a:prstGeom prst="straightConnector1">
              <a:avLst/>
            </a:prstGeom>
            <a:noFill/>
            <a:ln cap="flat" cmpd="sng" w="28575">
              <a:solidFill>
                <a:schemeClr val="dk1"/>
              </a:solidFill>
              <a:prstDash val="solid"/>
              <a:round/>
              <a:headEnd len="med" w="med" type="none"/>
              <a:tailEnd len="med" w="med" type="none"/>
            </a:ln>
          </p:spPr>
        </p:cxnSp>
        <p:cxnSp>
          <p:nvCxnSpPr>
            <p:cNvPr id="378" name="Google Shape;378;p11"/>
            <p:cNvCxnSpPr>
              <a:endCxn id="379" idx="2"/>
            </p:cNvCxnSpPr>
            <p:nvPr/>
          </p:nvCxnSpPr>
          <p:spPr>
            <a:xfrm rot="10800000">
              <a:off x="6713650" y="913050"/>
              <a:ext cx="928200" cy="0"/>
            </a:xfrm>
            <a:prstGeom prst="straightConnector1">
              <a:avLst/>
            </a:prstGeom>
            <a:noFill/>
            <a:ln cap="flat" cmpd="sng" w="28575">
              <a:solidFill>
                <a:schemeClr val="dk1"/>
              </a:solidFill>
              <a:prstDash val="solid"/>
              <a:round/>
              <a:headEnd len="med" w="med" type="oval"/>
              <a:tailEnd len="med" w="med" type="none"/>
            </a:ln>
          </p:spPr>
        </p:cxnSp>
        <p:sp>
          <p:nvSpPr>
            <p:cNvPr id="379" name="Google Shape;379;p11"/>
            <p:cNvSpPr/>
            <p:nvPr/>
          </p:nvSpPr>
          <p:spPr>
            <a:xfrm rot="-5400000">
              <a:off x="6498100" y="947400"/>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11"/>
          <p:cNvSpPr/>
          <p:nvPr/>
        </p:nvSpPr>
        <p:spPr>
          <a:xfrm>
            <a:off x="675475" y="1545913"/>
            <a:ext cx="7755300" cy="2051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11"/>
          <p:cNvGrpSpPr/>
          <p:nvPr/>
        </p:nvGrpSpPr>
        <p:grpSpPr>
          <a:xfrm rot="900290">
            <a:off x="7962710" y="607288"/>
            <a:ext cx="309178" cy="611512"/>
            <a:chOff x="6269100" y="498000"/>
            <a:chExt cx="430125" cy="815400"/>
          </a:xfrm>
        </p:grpSpPr>
        <p:sp>
          <p:nvSpPr>
            <p:cNvPr id="382" name="Google Shape;382;p11"/>
            <p:cNvSpPr/>
            <p:nvPr/>
          </p:nvSpPr>
          <p:spPr>
            <a:xfrm>
              <a:off x="6269100" y="925825"/>
              <a:ext cx="103375" cy="265975"/>
            </a:xfrm>
            <a:custGeom>
              <a:rect b="b" l="l" r="r" t="t"/>
              <a:pathLst>
                <a:path extrusionOk="0" h="10639" w="4135">
                  <a:moveTo>
                    <a:pt x="1" y="0"/>
                  </a:moveTo>
                  <a:lnTo>
                    <a:pt x="1" y="10639"/>
                  </a:lnTo>
                  <a:lnTo>
                    <a:pt x="4135" y="10639"/>
                  </a:lnTo>
                  <a:lnTo>
                    <a:pt x="4135"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6454525" y="925825"/>
              <a:ext cx="244700" cy="265975"/>
            </a:xfrm>
            <a:custGeom>
              <a:rect b="b" l="l" r="r" t="t"/>
              <a:pathLst>
                <a:path extrusionOk="0" h="10639" w="9788">
                  <a:moveTo>
                    <a:pt x="0" y="0"/>
                  </a:moveTo>
                  <a:lnTo>
                    <a:pt x="0" y="10639"/>
                  </a:lnTo>
                  <a:lnTo>
                    <a:pt x="9788" y="10639"/>
                  </a:lnTo>
                  <a:lnTo>
                    <a:pt x="9788"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a:off x="6269100" y="628700"/>
              <a:ext cx="430125" cy="684700"/>
            </a:xfrm>
            <a:custGeom>
              <a:rect b="b" l="l" r="r" t="t"/>
              <a:pathLst>
                <a:path extrusionOk="0" fill="none" h="27388" w="17205">
                  <a:moveTo>
                    <a:pt x="12494" y="1551"/>
                  </a:moveTo>
                  <a:lnTo>
                    <a:pt x="12494" y="1"/>
                  </a:lnTo>
                  <a:lnTo>
                    <a:pt x="4743" y="1"/>
                  </a:lnTo>
                  <a:lnTo>
                    <a:pt x="4743" y="1551"/>
                  </a:lnTo>
                  <a:cubicBezTo>
                    <a:pt x="4743" y="4013"/>
                    <a:pt x="3223" y="6201"/>
                    <a:pt x="913" y="7083"/>
                  </a:cubicBezTo>
                  <a:lnTo>
                    <a:pt x="913" y="7083"/>
                  </a:lnTo>
                  <a:cubicBezTo>
                    <a:pt x="335" y="7326"/>
                    <a:pt x="1" y="7812"/>
                    <a:pt x="1" y="8420"/>
                  </a:cubicBezTo>
                  <a:lnTo>
                    <a:pt x="1" y="24895"/>
                  </a:lnTo>
                  <a:cubicBezTo>
                    <a:pt x="1" y="26262"/>
                    <a:pt x="1095" y="27387"/>
                    <a:pt x="2463" y="27387"/>
                  </a:cubicBezTo>
                  <a:lnTo>
                    <a:pt x="14743" y="27387"/>
                  </a:lnTo>
                  <a:cubicBezTo>
                    <a:pt x="16111" y="27387"/>
                    <a:pt x="17205" y="26262"/>
                    <a:pt x="17205" y="24895"/>
                  </a:cubicBezTo>
                  <a:lnTo>
                    <a:pt x="17205" y="8420"/>
                  </a:lnTo>
                  <a:cubicBezTo>
                    <a:pt x="17205" y="7812"/>
                    <a:pt x="16840" y="7326"/>
                    <a:pt x="16293" y="7083"/>
                  </a:cubicBezTo>
                  <a:lnTo>
                    <a:pt x="16293" y="7083"/>
                  </a:lnTo>
                  <a:cubicBezTo>
                    <a:pt x="14013" y="6201"/>
                    <a:pt x="12494" y="4013"/>
                    <a:pt x="12494" y="155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6333700" y="498000"/>
              <a:ext cx="301700" cy="132250"/>
            </a:xfrm>
            <a:custGeom>
              <a:rect b="b" l="l" r="r" t="t"/>
              <a:pathLst>
                <a:path extrusionOk="0" fill="none" h="5290" w="12068">
                  <a:moveTo>
                    <a:pt x="1" y="1"/>
                  </a:moveTo>
                  <a:lnTo>
                    <a:pt x="12068" y="1"/>
                  </a:lnTo>
                  <a:lnTo>
                    <a:pt x="12068" y="5290"/>
                  </a:lnTo>
                  <a:lnTo>
                    <a:pt x="1" y="529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64059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64834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6562425" y="498000"/>
              <a:ext cx="25" cy="130725"/>
            </a:xfrm>
            <a:custGeom>
              <a:rect b="b" l="l" r="r" t="t"/>
              <a:pathLst>
                <a:path extrusionOk="0" fill="none" h="5229" w="1">
                  <a:moveTo>
                    <a:pt x="1" y="1"/>
                  </a:moveTo>
                  <a:lnTo>
                    <a:pt x="1"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1"/>
          <p:cNvGrpSpPr/>
          <p:nvPr/>
        </p:nvGrpSpPr>
        <p:grpSpPr>
          <a:xfrm rot="-1425151">
            <a:off x="880880" y="571015"/>
            <a:ext cx="300357" cy="684079"/>
            <a:chOff x="557750" y="2417475"/>
            <a:chExt cx="481800" cy="1097325"/>
          </a:xfrm>
        </p:grpSpPr>
        <p:sp>
          <p:nvSpPr>
            <p:cNvPr id="390" name="Google Shape;390;p11"/>
            <p:cNvSpPr/>
            <p:nvPr/>
          </p:nvSpPr>
          <p:spPr>
            <a:xfrm>
              <a:off x="798650" y="3355950"/>
              <a:ext cx="25" cy="158850"/>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11"/>
            <p:cNvGrpSpPr/>
            <p:nvPr/>
          </p:nvGrpSpPr>
          <p:grpSpPr>
            <a:xfrm>
              <a:off x="557750" y="2417475"/>
              <a:ext cx="481800" cy="938500"/>
              <a:chOff x="557750" y="2417475"/>
              <a:chExt cx="481800" cy="938500"/>
            </a:xfrm>
          </p:grpSpPr>
          <p:sp>
            <p:nvSpPr>
              <p:cNvPr id="392" name="Google Shape;392;p11"/>
              <p:cNvSpPr/>
              <p:nvPr/>
            </p:nvSpPr>
            <p:spPr>
              <a:xfrm>
                <a:off x="693775" y="2714600"/>
                <a:ext cx="286500" cy="503825"/>
              </a:xfrm>
              <a:custGeom>
                <a:rect b="b" l="l" r="r" t="t"/>
                <a:pathLst>
                  <a:path extrusionOk="0" h="20153" w="11460">
                    <a:moveTo>
                      <a:pt x="1" y="1"/>
                    </a:moveTo>
                    <a:lnTo>
                      <a:pt x="1" y="20153"/>
                    </a:lnTo>
                    <a:lnTo>
                      <a:pt x="11460" y="20153"/>
                    </a:lnTo>
                    <a:lnTo>
                      <a:pt x="11460"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a:off x="617800" y="2606700"/>
                <a:ext cx="362475" cy="612500"/>
              </a:xfrm>
              <a:custGeom>
                <a:rect b="b" l="l" r="r" t="t"/>
                <a:pathLst>
                  <a:path extrusionOk="0" fill="none" h="24500" w="14499">
                    <a:moveTo>
                      <a:pt x="0" y="0"/>
                    </a:moveTo>
                    <a:lnTo>
                      <a:pt x="14499" y="0"/>
                    </a:lnTo>
                    <a:lnTo>
                      <a:pt x="14499" y="24499"/>
                    </a:lnTo>
                    <a:lnTo>
                      <a:pt x="0"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699850" y="3219175"/>
                <a:ext cx="196850" cy="136800"/>
              </a:xfrm>
              <a:custGeom>
                <a:rect b="b" l="l" r="r" t="t"/>
                <a:pathLst>
                  <a:path extrusionOk="0" fill="none" h="5472" w="7874">
                    <a:moveTo>
                      <a:pt x="6931" y="5471"/>
                    </a:moveTo>
                    <a:lnTo>
                      <a:pt x="97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762925" y="2491200"/>
                <a:ext cx="72225" cy="115525"/>
              </a:xfrm>
              <a:custGeom>
                <a:rect b="b" l="l" r="r" t="t"/>
                <a:pathLst>
                  <a:path extrusionOk="0" fill="none" h="4621" w="2889">
                    <a:moveTo>
                      <a:pt x="1" y="0"/>
                    </a:moveTo>
                    <a:lnTo>
                      <a:pt x="2888" y="0"/>
                    </a:lnTo>
                    <a:lnTo>
                      <a:pt x="2888"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687700"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0" y="609"/>
                      <a:pt x="0" y="1429"/>
                    </a:cubicBezTo>
                    <a:lnTo>
                      <a:pt x="0" y="1521"/>
                    </a:lnTo>
                    <a:cubicBezTo>
                      <a:pt x="0"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798650"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798650"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798650"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a:off x="557750" y="2606700"/>
                <a:ext cx="481800" cy="25"/>
              </a:xfrm>
              <a:custGeom>
                <a:rect b="b" l="l" r="r" t="t"/>
                <a:pathLst>
                  <a:path extrusionOk="0" fill="none" h="1" w="19272">
                    <a:moveTo>
                      <a:pt x="1" y="0"/>
                    </a:moveTo>
                    <a:lnTo>
                      <a:pt x="1927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 name="Google Shape;401;p11"/>
          <p:cNvGrpSpPr/>
          <p:nvPr/>
        </p:nvGrpSpPr>
        <p:grpSpPr>
          <a:xfrm rot="-1023496">
            <a:off x="7998112" y="3899666"/>
            <a:ext cx="238373" cy="573878"/>
            <a:chOff x="3000050" y="553475"/>
            <a:chExt cx="292575" cy="704450"/>
          </a:xfrm>
        </p:grpSpPr>
        <p:sp>
          <p:nvSpPr>
            <p:cNvPr id="402" name="Google Shape;402;p11"/>
            <p:cNvSpPr/>
            <p:nvPr/>
          </p:nvSpPr>
          <p:spPr>
            <a:xfrm>
              <a:off x="3074525" y="905300"/>
              <a:ext cx="216600" cy="348050"/>
            </a:xfrm>
            <a:custGeom>
              <a:rect b="b" l="l" r="r" t="t"/>
              <a:pathLst>
                <a:path extrusionOk="0" h="13922" w="8664">
                  <a:moveTo>
                    <a:pt x="0" y="1"/>
                  </a:moveTo>
                  <a:lnTo>
                    <a:pt x="0" y="8299"/>
                  </a:lnTo>
                  <a:cubicBezTo>
                    <a:pt x="0" y="11004"/>
                    <a:pt x="1885" y="13284"/>
                    <a:pt x="4347" y="13922"/>
                  </a:cubicBezTo>
                  <a:cubicBezTo>
                    <a:pt x="6839" y="13284"/>
                    <a:pt x="8663" y="11004"/>
                    <a:pt x="8663" y="8299"/>
                  </a:cubicBezTo>
                  <a:lnTo>
                    <a:pt x="8663"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a:off x="3000800" y="553475"/>
              <a:ext cx="291825" cy="351850"/>
            </a:xfrm>
            <a:custGeom>
              <a:rect b="b" l="l" r="r" t="t"/>
              <a:pathLst>
                <a:path extrusionOk="0" fill="none" h="14074" w="11673">
                  <a:moveTo>
                    <a:pt x="5837" y="1"/>
                  </a:moveTo>
                  <a:lnTo>
                    <a:pt x="5776" y="1"/>
                  </a:lnTo>
                  <a:cubicBezTo>
                    <a:pt x="2585" y="1"/>
                    <a:pt x="1" y="2584"/>
                    <a:pt x="1" y="5776"/>
                  </a:cubicBezTo>
                  <a:lnTo>
                    <a:pt x="1" y="14074"/>
                  </a:lnTo>
                  <a:lnTo>
                    <a:pt x="11673" y="14074"/>
                  </a:lnTo>
                  <a:lnTo>
                    <a:pt x="11673" y="5776"/>
                  </a:lnTo>
                  <a:cubicBezTo>
                    <a:pt x="11612" y="2584"/>
                    <a:pt x="9028" y="1"/>
                    <a:pt x="583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a:off x="3000050" y="905300"/>
              <a:ext cx="291075" cy="352625"/>
            </a:xfrm>
            <a:custGeom>
              <a:rect b="b" l="l" r="r" t="t"/>
              <a:pathLst>
                <a:path extrusionOk="0" fill="none" h="14105" w="11643">
                  <a:moveTo>
                    <a:pt x="11642" y="1"/>
                  </a:moveTo>
                  <a:lnTo>
                    <a:pt x="11642" y="8299"/>
                  </a:lnTo>
                  <a:cubicBezTo>
                    <a:pt x="11642" y="11004"/>
                    <a:pt x="9818" y="13284"/>
                    <a:pt x="7326" y="13922"/>
                  </a:cubicBezTo>
                  <a:cubicBezTo>
                    <a:pt x="6840" y="14043"/>
                    <a:pt x="632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1"/>
          <p:cNvGrpSpPr/>
          <p:nvPr/>
        </p:nvGrpSpPr>
        <p:grpSpPr>
          <a:xfrm flipH="1" rot="1019214">
            <a:off x="796127" y="3867611"/>
            <a:ext cx="469865" cy="637620"/>
            <a:chOff x="3734875" y="2575550"/>
            <a:chExt cx="576775" cy="782700"/>
          </a:xfrm>
        </p:grpSpPr>
        <p:sp>
          <p:nvSpPr>
            <p:cNvPr id="406" name="Google Shape;406;p11"/>
            <p:cNvSpPr/>
            <p:nvPr/>
          </p:nvSpPr>
          <p:spPr>
            <a:xfrm>
              <a:off x="3910400" y="3107475"/>
              <a:ext cx="98825" cy="81325"/>
            </a:xfrm>
            <a:custGeom>
              <a:rect b="b" l="l" r="r" t="t"/>
              <a:pathLst>
                <a:path extrusionOk="0" fill="none" h="3253" w="3953">
                  <a:moveTo>
                    <a:pt x="3466" y="3252"/>
                  </a:moveTo>
                  <a:lnTo>
                    <a:pt x="517" y="3252"/>
                  </a:lnTo>
                  <a:lnTo>
                    <a:pt x="1" y="0"/>
                  </a:lnTo>
                  <a:lnTo>
                    <a:pt x="3952"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a:off x="3734875" y="2575550"/>
              <a:ext cx="451400" cy="531950"/>
            </a:xfrm>
            <a:custGeom>
              <a:rect b="b" l="l" r="r" t="t"/>
              <a:pathLst>
                <a:path extrusionOk="0" fill="none" h="21278" w="18056">
                  <a:moveTo>
                    <a:pt x="12189" y="21277"/>
                  </a:moveTo>
                  <a:lnTo>
                    <a:pt x="5867" y="21277"/>
                  </a:lnTo>
                  <a:cubicBezTo>
                    <a:pt x="2614" y="21277"/>
                    <a:pt x="0" y="18663"/>
                    <a:pt x="0" y="15411"/>
                  </a:cubicBezTo>
                  <a:lnTo>
                    <a:pt x="0" y="2493"/>
                  </a:lnTo>
                  <a:cubicBezTo>
                    <a:pt x="0" y="1094"/>
                    <a:pt x="1155" y="0"/>
                    <a:pt x="2523" y="0"/>
                  </a:cubicBezTo>
                  <a:lnTo>
                    <a:pt x="15532" y="0"/>
                  </a:lnTo>
                  <a:cubicBezTo>
                    <a:pt x="16961" y="0"/>
                    <a:pt x="18055" y="1125"/>
                    <a:pt x="18055" y="2493"/>
                  </a:cubicBezTo>
                  <a:lnTo>
                    <a:pt x="18055" y="15411"/>
                  </a:lnTo>
                  <a:cubicBezTo>
                    <a:pt x="18055" y="18663"/>
                    <a:pt x="15441" y="21277"/>
                    <a:pt x="12189" y="21277"/>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a:off x="3805550" y="2726750"/>
              <a:ext cx="308525" cy="320700"/>
            </a:xfrm>
            <a:custGeom>
              <a:rect b="b" l="l" r="r" t="t"/>
              <a:pathLst>
                <a:path extrusionOk="0" h="12828" w="12341">
                  <a:moveTo>
                    <a:pt x="0" y="1"/>
                  </a:moveTo>
                  <a:lnTo>
                    <a:pt x="0" y="6992"/>
                  </a:lnTo>
                  <a:cubicBezTo>
                    <a:pt x="0" y="10214"/>
                    <a:pt x="2614" y="12828"/>
                    <a:pt x="5836" y="12828"/>
                  </a:cubicBezTo>
                  <a:lnTo>
                    <a:pt x="6474" y="12828"/>
                  </a:lnTo>
                  <a:cubicBezTo>
                    <a:pt x="9696" y="12828"/>
                    <a:pt x="12341" y="10214"/>
                    <a:pt x="12341" y="6992"/>
                  </a:cubicBezTo>
                  <a:lnTo>
                    <a:pt x="123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a:off x="3854175" y="2656100"/>
              <a:ext cx="211275" cy="25"/>
            </a:xfrm>
            <a:custGeom>
              <a:rect b="b" l="l" r="r" t="t"/>
              <a:pathLst>
                <a:path extrusionOk="0" fill="none" h="1" w="8451">
                  <a:moveTo>
                    <a:pt x="0" y="0"/>
                  </a:moveTo>
                  <a:lnTo>
                    <a:pt x="8450" y="0"/>
                  </a:lnTo>
                </a:path>
              </a:pathLst>
            </a:custGeom>
            <a:noFill/>
            <a:ln cap="flat" cmpd="sng" w="228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p:nvPr/>
          </p:nvSpPr>
          <p:spPr>
            <a:xfrm>
              <a:off x="3959800" y="2694850"/>
              <a:ext cx="351850" cy="663400"/>
            </a:xfrm>
            <a:custGeom>
              <a:rect b="b" l="l" r="r" t="t"/>
              <a:pathLst>
                <a:path extrusionOk="0" fill="none" h="26536" w="14074">
                  <a:moveTo>
                    <a:pt x="0" y="19757"/>
                  </a:moveTo>
                  <a:lnTo>
                    <a:pt x="0" y="19757"/>
                  </a:lnTo>
                  <a:cubicBezTo>
                    <a:pt x="0" y="23496"/>
                    <a:pt x="3040" y="26536"/>
                    <a:pt x="6779" y="26536"/>
                  </a:cubicBezTo>
                  <a:lnTo>
                    <a:pt x="7295" y="26536"/>
                  </a:lnTo>
                  <a:cubicBezTo>
                    <a:pt x="11034" y="26536"/>
                    <a:pt x="14074" y="23496"/>
                    <a:pt x="14074" y="19757"/>
                  </a:cubicBezTo>
                  <a:lnTo>
                    <a:pt x="1407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a:off x="4037300" y="2765525"/>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4037300" y="288710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4037300" y="300945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11"/>
          <p:cNvSpPr txBox="1"/>
          <p:nvPr>
            <p:ph hasCustomPrompt="1" type="title"/>
          </p:nvPr>
        </p:nvSpPr>
        <p:spPr>
          <a:xfrm>
            <a:off x="1062800" y="1545925"/>
            <a:ext cx="7018200" cy="157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2000"/>
              <a:buNone/>
              <a:defRPr b="1" sz="7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15" name="Google Shape;415;p11"/>
          <p:cNvSpPr txBox="1"/>
          <p:nvPr>
            <p:ph idx="1" type="subTitle"/>
          </p:nvPr>
        </p:nvSpPr>
        <p:spPr>
          <a:xfrm>
            <a:off x="2020850" y="2913350"/>
            <a:ext cx="5102100" cy="5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lvl1pPr>
            <a:lvl2pPr lvl="1" rtl="0" algn="ctr">
              <a:spcBef>
                <a:spcPts val="1600"/>
              </a:spcBef>
              <a:spcAft>
                <a:spcPts val="0"/>
              </a:spcAft>
              <a:buNone/>
              <a:defRPr b="1" sz="1600">
                <a:latin typeface="Poppins Medium"/>
                <a:ea typeface="Poppins Medium"/>
                <a:cs typeface="Poppins Medium"/>
                <a:sym typeface="Poppins Medium"/>
              </a:defRPr>
            </a:lvl2pPr>
            <a:lvl3pPr lvl="2" rtl="0" algn="ctr">
              <a:spcBef>
                <a:spcPts val="1600"/>
              </a:spcBef>
              <a:spcAft>
                <a:spcPts val="0"/>
              </a:spcAft>
              <a:buNone/>
              <a:defRPr b="1" sz="1600">
                <a:latin typeface="Poppins Medium"/>
                <a:ea typeface="Poppins Medium"/>
                <a:cs typeface="Poppins Medium"/>
                <a:sym typeface="Poppins Medium"/>
              </a:defRPr>
            </a:lvl3pPr>
            <a:lvl4pPr lvl="3" rtl="0" algn="ctr">
              <a:spcBef>
                <a:spcPts val="1600"/>
              </a:spcBef>
              <a:spcAft>
                <a:spcPts val="0"/>
              </a:spcAft>
              <a:buNone/>
              <a:defRPr b="1" sz="1600">
                <a:latin typeface="Poppins Medium"/>
                <a:ea typeface="Poppins Medium"/>
                <a:cs typeface="Poppins Medium"/>
                <a:sym typeface="Poppins Medium"/>
              </a:defRPr>
            </a:lvl4pPr>
            <a:lvl5pPr lvl="4" rtl="0" algn="ctr">
              <a:spcBef>
                <a:spcPts val="1600"/>
              </a:spcBef>
              <a:spcAft>
                <a:spcPts val="0"/>
              </a:spcAft>
              <a:buNone/>
              <a:defRPr b="1" sz="1600">
                <a:latin typeface="Poppins Medium"/>
                <a:ea typeface="Poppins Medium"/>
                <a:cs typeface="Poppins Medium"/>
                <a:sym typeface="Poppins Medium"/>
              </a:defRPr>
            </a:lvl5pPr>
            <a:lvl6pPr lvl="5" rtl="0" algn="ctr">
              <a:spcBef>
                <a:spcPts val="1600"/>
              </a:spcBef>
              <a:spcAft>
                <a:spcPts val="0"/>
              </a:spcAft>
              <a:buNone/>
              <a:defRPr b="1" sz="1600">
                <a:latin typeface="Poppins Medium"/>
                <a:ea typeface="Poppins Medium"/>
                <a:cs typeface="Poppins Medium"/>
                <a:sym typeface="Poppins Medium"/>
              </a:defRPr>
            </a:lvl6pPr>
            <a:lvl7pPr lvl="6" rtl="0" algn="ctr">
              <a:spcBef>
                <a:spcPts val="1600"/>
              </a:spcBef>
              <a:spcAft>
                <a:spcPts val="0"/>
              </a:spcAft>
              <a:buNone/>
              <a:defRPr b="1" sz="1600">
                <a:latin typeface="Poppins Medium"/>
                <a:ea typeface="Poppins Medium"/>
                <a:cs typeface="Poppins Medium"/>
                <a:sym typeface="Poppins Medium"/>
              </a:defRPr>
            </a:lvl7pPr>
            <a:lvl8pPr lvl="7" rtl="0" algn="ctr">
              <a:spcBef>
                <a:spcPts val="1600"/>
              </a:spcBef>
              <a:spcAft>
                <a:spcPts val="0"/>
              </a:spcAft>
              <a:buNone/>
              <a:defRPr b="1" sz="1600">
                <a:latin typeface="Poppins Medium"/>
                <a:ea typeface="Poppins Medium"/>
                <a:cs typeface="Poppins Medium"/>
                <a:sym typeface="Poppins Medium"/>
              </a:defRPr>
            </a:lvl8pPr>
            <a:lvl9pPr lvl="8" rtl="0" algn="ctr">
              <a:spcBef>
                <a:spcPts val="1600"/>
              </a:spcBef>
              <a:spcAft>
                <a:spcPts val="1600"/>
              </a:spcAft>
              <a:buNone/>
              <a:defRPr b="1" sz="1600">
                <a:latin typeface="Poppins Medium"/>
                <a:ea typeface="Poppins Medium"/>
                <a:cs typeface="Poppins Medium"/>
                <a:sym typeface="Poppins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6" name="Shape 4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LANK_1_1">
    <p:spTree>
      <p:nvGrpSpPr>
        <p:cNvPr id="417" name="Shape 417"/>
        <p:cNvGrpSpPr/>
        <p:nvPr/>
      </p:nvGrpSpPr>
      <p:grpSpPr>
        <a:xfrm>
          <a:off x="0" y="0"/>
          <a:ext cx="0" cy="0"/>
          <a:chOff x="0" y="0"/>
          <a:chExt cx="0" cy="0"/>
        </a:xfrm>
      </p:grpSpPr>
      <p:sp>
        <p:nvSpPr>
          <p:cNvPr id="418" name="Google Shape;41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900"/>
              <a:buFont typeface="Montserrat SemiBold"/>
              <a:buNone/>
              <a:defRPr b="1">
                <a:solidFill>
                  <a:schemeClr val="accent1"/>
                </a:solidFill>
              </a:defRPr>
            </a:lvl1pPr>
            <a:lvl2pPr lvl="1" rtl="0" algn="ctr">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2pPr>
            <a:lvl3pPr lvl="2" rtl="0" algn="ctr">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3pPr>
            <a:lvl4pPr lvl="3" rtl="0" algn="ctr">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4pPr>
            <a:lvl5pPr lvl="4" rtl="0" algn="ctr">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5pPr>
            <a:lvl6pPr lvl="5" rtl="0" algn="ctr">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6pPr>
            <a:lvl7pPr lvl="6" rtl="0" algn="ctr">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7pPr>
            <a:lvl8pPr lvl="7" rtl="0" algn="ctr">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8pPr>
            <a:lvl9pPr lvl="8" rtl="0" algn="ctr">
              <a:spcBef>
                <a:spcPts val="0"/>
              </a:spcBef>
              <a:spcAft>
                <a:spcPts val="0"/>
              </a:spcAft>
              <a:buClr>
                <a:schemeClr val="lt1"/>
              </a:buClr>
              <a:buSzPts val="2400"/>
              <a:buFont typeface="Montserrat SemiBold"/>
              <a:buNone/>
              <a:defRPr sz="2400">
                <a:solidFill>
                  <a:schemeClr val="lt1"/>
                </a:solidFill>
                <a:latin typeface="Montserrat SemiBold"/>
                <a:ea typeface="Montserrat SemiBold"/>
                <a:cs typeface="Montserrat SemiBold"/>
                <a:sym typeface="Montserrat SemiBold"/>
              </a:defRPr>
            </a:lvl9pPr>
          </a:lstStyle>
          <a:p/>
        </p:txBody>
      </p:sp>
      <p:sp>
        <p:nvSpPr>
          <p:cNvPr id="419" name="Google Shape;419;p13"/>
          <p:cNvSpPr txBox="1"/>
          <p:nvPr>
            <p:ph idx="2" type="title"/>
          </p:nvPr>
        </p:nvSpPr>
        <p:spPr>
          <a:xfrm>
            <a:off x="2286477" y="2721405"/>
            <a:ext cx="1499700" cy="302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420" name="Google Shape;420;p13"/>
          <p:cNvSpPr txBox="1"/>
          <p:nvPr>
            <p:ph idx="1" type="subTitle"/>
          </p:nvPr>
        </p:nvSpPr>
        <p:spPr>
          <a:xfrm>
            <a:off x="2174925" y="3238920"/>
            <a:ext cx="2320800" cy="412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421" name="Google Shape;421;p13"/>
          <p:cNvSpPr txBox="1"/>
          <p:nvPr>
            <p:ph idx="3" type="title"/>
          </p:nvPr>
        </p:nvSpPr>
        <p:spPr>
          <a:xfrm>
            <a:off x="2286477" y="3775775"/>
            <a:ext cx="1499700" cy="302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422" name="Google Shape;422;p13"/>
          <p:cNvSpPr txBox="1"/>
          <p:nvPr>
            <p:ph idx="4" type="subTitle"/>
          </p:nvPr>
        </p:nvSpPr>
        <p:spPr>
          <a:xfrm>
            <a:off x="2174967" y="4142825"/>
            <a:ext cx="2320800" cy="41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423" name="Google Shape;423;p13"/>
          <p:cNvSpPr txBox="1"/>
          <p:nvPr>
            <p:ph idx="5" type="subTitle"/>
          </p:nvPr>
        </p:nvSpPr>
        <p:spPr>
          <a:xfrm>
            <a:off x="2174946" y="2335025"/>
            <a:ext cx="2320800" cy="41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424" name="Google Shape;424;p13"/>
          <p:cNvSpPr txBox="1"/>
          <p:nvPr>
            <p:ph idx="6" type="title"/>
          </p:nvPr>
        </p:nvSpPr>
        <p:spPr>
          <a:xfrm>
            <a:off x="2286477" y="1667025"/>
            <a:ext cx="1499700" cy="302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425" name="Google Shape;425;p13"/>
          <p:cNvSpPr txBox="1"/>
          <p:nvPr>
            <p:ph idx="7" type="title"/>
          </p:nvPr>
        </p:nvSpPr>
        <p:spPr>
          <a:xfrm>
            <a:off x="6138527" y="2721405"/>
            <a:ext cx="1499700" cy="302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426" name="Google Shape;426;p13"/>
          <p:cNvSpPr txBox="1"/>
          <p:nvPr>
            <p:ph idx="8" type="subTitle"/>
          </p:nvPr>
        </p:nvSpPr>
        <p:spPr>
          <a:xfrm>
            <a:off x="6300300" y="3086526"/>
            <a:ext cx="2123700" cy="468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427" name="Google Shape;427;p13"/>
          <p:cNvSpPr txBox="1"/>
          <p:nvPr>
            <p:ph idx="9" type="title"/>
          </p:nvPr>
        </p:nvSpPr>
        <p:spPr>
          <a:xfrm>
            <a:off x="6138527" y="3775775"/>
            <a:ext cx="1499700" cy="302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428" name="Google Shape;428;p13"/>
          <p:cNvSpPr txBox="1"/>
          <p:nvPr>
            <p:ph idx="13" type="subTitle"/>
          </p:nvPr>
        </p:nvSpPr>
        <p:spPr>
          <a:xfrm>
            <a:off x="6300303" y="4142825"/>
            <a:ext cx="2123700" cy="468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429" name="Google Shape;429;p13"/>
          <p:cNvSpPr txBox="1"/>
          <p:nvPr>
            <p:ph idx="14" type="subTitle"/>
          </p:nvPr>
        </p:nvSpPr>
        <p:spPr>
          <a:xfrm>
            <a:off x="6300301" y="2030225"/>
            <a:ext cx="2123700" cy="468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430" name="Google Shape;430;p13"/>
          <p:cNvSpPr txBox="1"/>
          <p:nvPr>
            <p:ph idx="15" type="title"/>
          </p:nvPr>
        </p:nvSpPr>
        <p:spPr>
          <a:xfrm>
            <a:off x="6138527" y="1667025"/>
            <a:ext cx="1499700" cy="302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1_1_1">
    <p:bg>
      <p:bgPr>
        <a:solidFill>
          <a:schemeClr val="accent1"/>
        </a:solidFill>
      </p:bgPr>
    </p:bg>
    <p:spTree>
      <p:nvGrpSpPr>
        <p:cNvPr id="431" name="Shape 431"/>
        <p:cNvGrpSpPr/>
        <p:nvPr/>
      </p:nvGrpSpPr>
      <p:grpSpPr>
        <a:xfrm>
          <a:off x="0" y="0"/>
          <a:ext cx="0" cy="0"/>
          <a:chOff x="0" y="0"/>
          <a:chExt cx="0" cy="0"/>
        </a:xfrm>
      </p:grpSpPr>
      <p:sp>
        <p:nvSpPr>
          <p:cNvPr id="432" name="Google Shape;432;p14"/>
          <p:cNvSpPr txBox="1"/>
          <p:nvPr>
            <p:ph type="title"/>
          </p:nvPr>
        </p:nvSpPr>
        <p:spPr>
          <a:xfrm>
            <a:off x="713225" y="2914650"/>
            <a:ext cx="7717500" cy="1319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4800">
                <a:solidFill>
                  <a:schemeClr val="lt1"/>
                </a:solidFill>
              </a:defRPr>
            </a:lvl1pPr>
            <a:lvl2pPr lvl="1" rtl="0" algn="ctr">
              <a:spcBef>
                <a:spcPts val="0"/>
              </a:spcBef>
              <a:spcAft>
                <a:spcPts val="0"/>
              </a:spcAft>
              <a:buNone/>
              <a:defRPr b="1" sz="4800">
                <a:solidFill>
                  <a:schemeClr val="lt1"/>
                </a:solidFill>
              </a:defRPr>
            </a:lvl2pPr>
            <a:lvl3pPr lvl="2" rtl="0" algn="ctr">
              <a:spcBef>
                <a:spcPts val="0"/>
              </a:spcBef>
              <a:spcAft>
                <a:spcPts val="0"/>
              </a:spcAft>
              <a:buNone/>
              <a:defRPr b="1" sz="4800">
                <a:solidFill>
                  <a:schemeClr val="lt1"/>
                </a:solidFill>
              </a:defRPr>
            </a:lvl3pPr>
            <a:lvl4pPr lvl="3" rtl="0" algn="ctr">
              <a:spcBef>
                <a:spcPts val="0"/>
              </a:spcBef>
              <a:spcAft>
                <a:spcPts val="0"/>
              </a:spcAft>
              <a:buNone/>
              <a:defRPr b="1" sz="4800">
                <a:solidFill>
                  <a:schemeClr val="lt1"/>
                </a:solidFill>
              </a:defRPr>
            </a:lvl4pPr>
            <a:lvl5pPr lvl="4" rtl="0" algn="ctr">
              <a:spcBef>
                <a:spcPts val="0"/>
              </a:spcBef>
              <a:spcAft>
                <a:spcPts val="0"/>
              </a:spcAft>
              <a:buNone/>
              <a:defRPr b="1" sz="4800">
                <a:solidFill>
                  <a:schemeClr val="lt1"/>
                </a:solidFill>
              </a:defRPr>
            </a:lvl5pPr>
            <a:lvl6pPr lvl="5" rtl="0" algn="ctr">
              <a:spcBef>
                <a:spcPts val="0"/>
              </a:spcBef>
              <a:spcAft>
                <a:spcPts val="0"/>
              </a:spcAft>
              <a:buNone/>
              <a:defRPr b="1" sz="4800">
                <a:solidFill>
                  <a:schemeClr val="lt1"/>
                </a:solidFill>
              </a:defRPr>
            </a:lvl6pPr>
            <a:lvl7pPr lvl="6" rtl="0" algn="ctr">
              <a:spcBef>
                <a:spcPts val="0"/>
              </a:spcBef>
              <a:spcAft>
                <a:spcPts val="0"/>
              </a:spcAft>
              <a:buNone/>
              <a:defRPr b="1" sz="4800">
                <a:solidFill>
                  <a:schemeClr val="lt1"/>
                </a:solidFill>
              </a:defRPr>
            </a:lvl7pPr>
            <a:lvl8pPr lvl="7" rtl="0" algn="ctr">
              <a:spcBef>
                <a:spcPts val="0"/>
              </a:spcBef>
              <a:spcAft>
                <a:spcPts val="0"/>
              </a:spcAft>
              <a:buNone/>
              <a:defRPr b="1" sz="4800">
                <a:solidFill>
                  <a:schemeClr val="lt1"/>
                </a:solidFill>
              </a:defRPr>
            </a:lvl8pPr>
            <a:lvl9pPr lvl="8" rtl="0" algn="ctr">
              <a:spcBef>
                <a:spcPts val="0"/>
              </a:spcBef>
              <a:spcAft>
                <a:spcPts val="0"/>
              </a:spcAft>
              <a:buNone/>
              <a:defRPr b="1" sz="4800">
                <a:solidFill>
                  <a:schemeClr val="lt1"/>
                </a:solidFill>
              </a:defRPr>
            </a:lvl9pPr>
          </a:lstStyle>
          <a:p/>
        </p:txBody>
      </p:sp>
      <p:sp>
        <p:nvSpPr>
          <p:cNvPr id="433" name="Google Shape;433;p14"/>
          <p:cNvSpPr txBox="1"/>
          <p:nvPr>
            <p:ph idx="2" type="title"/>
          </p:nvPr>
        </p:nvSpPr>
        <p:spPr>
          <a:xfrm>
            <a:off x="2926650" y="946025"/>
            <a:ext cx="3290700" cy="103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434" name="Google Shape;434;p14"/>
          <p:cNvSpPr txBox="1"/>
          <p:nvPr>
            <p:ph hasCustomPrompt="1" idx="3" type="title"/>
          </p:nvPr>
        </p:nvSpPr>
        <p:spPr>
          <a:xfrm>
            <a:off x="2049225" y="3181350"/>
            <a:ext cx="823500" cy="786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2000"/>
              <a:buNone/>
              <a:defRPr b="1" sz="48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
    <p:spTree>
      <p:nvGrpSpPr>
        <p:cNvPr id="435" name="Shape 435"/>
        <p:cNvGrpSpPr/>
        <p:nvPr/>
      </p:nvGrpSpPr>
      <p:grpSpPr>
        <a:xfrm>
          <a:off x="0" y="0"/>
          <a:ext cx="0" cy="0"/>
          <a:chOff x="0" y="0"/>
          <a:chExt cx="0" cy="0"/>
        </a:xfrm>
      </p:grpSpPr>
      <p:cxnSp>
        <p:nvCxnSpPr>
          <p:cNvPr id="436" name="Google Shape;436;p15"/>
          <p:cNvCxnSpPr/>
          <p:nvPr/>
        </p:nvCxnSpPr>
        <p:spPr>
          <a:xfrm rot="10800000">
            <a:off x="4572075" y="1886500"/>
            <a:ext cx="0" cy="532800"/>
          </a:xfrm>
          <a:prstGeom prst="straightConnector1">
            <a:avLst/>
          </a:prstGeom>
          <a:noFill/>
          <a:ln cap="flat" cmpd="sng" w="28575">
            <a:solidFill>
              <a:schemeClr val="dk1"/>
            </a:solidFill>
            <a:prstDash val="solid"/>
            <a:round/>
            <a:headEnd len="med" w="med" type="oval"/>
            <a:tailEnd len="med" w="med" type="none"/>
          </a:ln>
        </p:spPr>
      </p:cxnSp>
      <p:sp>
        <p:nvSpPr>
          <p:cNvPr id="437" name="Google Shape;437;p15"/>
          <p:cNvSpPr/>
          <p:nvPr/>
        </p:nvSpPr>
        <p:spPr>
          <a:xfrm>
            <a:off x="2592375" y="539500"/>
            <a:ext cx="3959400" cy="13737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15"/>
          <p:cNvGrpSpPr/>
          <p:nvPr/>
        </p:nvGrpSpPr>
        <p:grpSpPr>
          <a:xfrm flipH="1" rot="464572">
            <a:off x="7304268" y="2991979"/>
            <a:ext cx="221770" cy="389021"/>
            <a:chOff x="2229525" y="2649250"/>
            <a:chExt cx="361725" cy="634525"/>
          </a:xfrm>
        </p:grpSpPr>
        <p:sp>
          <p:nvSpPr>
            <p:cNvPr id="439" name="Google Shape;439;p15"/>
            <p:cNvSpPr/>
            <p:nvPr/>
          </p:nvSpPr>
          <p:spPr>
            <a:xfrm>
              <a:off x="2230275" y="273892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2234075" y="2845300"/>
              <a:ext cx="352625" cy="25"/>
            </a:xfrm>
            <a:custGeom>
              <a:rect b="b" l="l" r="r" t="t"/>
              <a:pathLst>
                <a:path extrusionOk="0" fill="none" h="1" w="14105">
                  <a:moveTo>
                    <a:pt x="1" y="1"/>
                  </a:moveTo>
                  <a:lnTo>
                    <a:pt x="14104"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2234850" y="3116575"/>
              <a:ext cx="345000" cy="25"/>
            </a:xfrm>
            <a:custGeom>
              <a:rect b="b" l="l" r="r" t="t"/>
              <a:pathLst>
                <a:path extrusionOk="0" fill="none" h="1" w="13800">
                  <a:moveTo>
                    <a:pt x="0" y="1"/>
                  </a:moveTo>
                  <a:lnTo>
                    <a:pt x="13800"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2230275" y="322297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2230275" y="2649250"/>
              <a:ext cx="360975" cy="634525"/>
            </a:xfrm>
            <a:custGeom>
              <a:rect b="b" l="l" r="r" t="t"/>
              <a:pathLst>
                <a:path extrusionOk="0" fill="none" h="25381" w="14439">
                  <a:moveTo>
                    <a:pt x="1" y="1"/>
                  </a:moveTo>
                  <a:lnTo>
                    <a:pt x="1" y="6627"/>
                  </a:lnTo>
                  <a:cubicBezTo>
                    <a:pt x="1" y="8359"/>
                    <a:pt x="943" y="9970"/>
                    <a:pt x="2524" y="10791"/>
                  </a:cubicBezTo>
                  <a:lnTo>
                    <a:pt x="11946" y="15867"/>
                  </a:lnTo>
                  <a:cubicBezTo>
                    <a:pt x="1346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2229525" y="2649250"/>
              <a:ext cx="360975" cy="634525"/>
            </a:xfrm>
            <a:custGeom>
              <a:rect b="b" l="l" r="r" t="t"/>
              <a:pathLst>
                <a:path extrusionOk="0" fill="none" h="25381" w="14439">
                  <a:moveTo>
                    <a:pt x="14438" y="1"/>
                  </a:moveTo>
                  <a:lnTo>
                    <a:pt x="14438" y="6627"/>
                  </a:lnTo>
                  <a:cubicBezTo>
                    <a:pt x="14438" y="8359"/>
                    <a:pt x="13496" y="9970"/>
                    <a:pt x="11915" y="10791"/>
                  </a:cubicBezTo>
                  <a:lnTo>
                    <a:pt x="2493" y="15867"/>
                  </a:lnTo>
                  <a:cubicBezTo>
                    <a:pt x="97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15"/>
          <p:cNvGrpSpPr/>
          <p:nvPr/>
        </p:nvGrpSpPr>
        <p:grpSpPr>
          <a:xfrm flipH="1">
            <a:off x="7265209" y="310901"/>
            <a:ext cx="538593" cy="531588"/>
            <a:chOff x="3589725" y="3764775"/>
            <a:chExt cx="878475" cy="867050"/>
          </a:xfrm>
        </p:grpSpPr>
        <p:sp>
          <p:nvSpPr>
            <p:cNvPr id="446" name="Google Shape;446;p15"/>
            <p:cNvSpPr/>
            <p:nvPr/>
          </p:nvSpPr>
          <p:spPr>
            <a:xfrm>
              <a:off x="3589725" y="3764775"/>
              <a:ext cx="878475" cy="867050"/>
            </a:xfrm>
            <a:custGeom>
              <a:rect b="b" l="l" r="r" t="t"/>
              <a:pathLst>
                <a:path extrusionOk="0" fill="none" h="34682" w="35139">
                  <a:moveTo>
                    <a:pt x="32281" y="2888"/>
                  </a:moveTo>
                  <a:lnTo>
                    <a:pt x="32281" y="2888"/>
                  </a:lnTo>
                  <a:cubicBezTo>
                    <a:pt x="29393" y="0"/>
                    <a:pt x="24773" y="0"/>
                    <a:pt x="21916" y="2888"/>
                  </a:cubicBezTo>
                  <a:lnTo>
                    <a:pt x="9150" y="15624"/>
                  </a:lnTo>
                  <a:cubicBezTo>
                    <a:pt x="7782" y="16991"/>
                    <a:pt x="6840" y="18724"/>
                    <a:pt x="6445" y="20639"/>
                  </a:cubicBezTo>
                  <a:lnTo>
                    <a:pt x="6353" y="21156"/>
                  </a:lnTo>
                  <a:cubicBezTo>
                    <a:pt x="5715" y="24013"/>
                    <a:pt x="4317" y="26596"/>
                    <a:pt x="2280" y="28633"/>
                  </a:cubicBezTo>
                  <a:lnTo>
                    <a:pt x="1034" y="29910"/>
                  </a:lnTo>
                  <a:cubicBezTo>
                    <a:pt x="1" y="30913"/>
                    <a:pt x="1" y="32615"/>
                    <a:pt x="1034" y="33648"/>
                  </a:cubicBezTo>
                  <a:lnTo>
                    <a:pt x="1034" y="33648"/>
                  </a:lnTo>
                  <a:cubicBezTo>
                    <a:pt x="2037" y="34682"/>
                    <a:pt x="3739" y="34682"/>
                    <a:pt x="4773" y="33648"/>
                  </a:cubicBezTo>
                  <a:lnTo>
                    <a:pt x="6293" y="32128"/>
                  </a:lnTo>
                  <a:cubicBezTo>
                    <a:pt x="8147" y="30274"/>
                    <a:pt x="10639" y="29028"/>
                    <a:pt x="13253" y="28663"/>
                  </a:cubicBezTo>
                  <a:lnTo>
                    <a:pt x="14135" y="28572"/>
                  </a:lnTo>
                  <a:cubicBezTo>
                    <a:pt x="16293" y="28268"/>
                    <a:pt x="18268" y="27265"/>
                    <a:pt x="19788" y="25745"/>
                  </a:cubicBezTo>
                  <a:lnTo>
                    <a:pt x="32281" y="13253"/>
                  </a:lnTo>
                  <a:cubicBezTo>
                    <a:pt x="35138" y="10365"/>
                    <a:pt x="35138" y="5745"/>
                    <a:pt x="32281" y="288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3845050" y="3957775"/>
              <a:ext cx="430125" cy="430900"/>
            </a:xfrm>
            <a:custGeom>
              <a:rect b="b" l="l" r="r" t="t"/>
              <a:pathLst>
                <a:path extrusionOk="0" fill="none" h="17236" w="17205">
                  <a:moveTo>
                    <a:pt x="17205" y="1"/>
                  </a:moveTo>
                  <a:lnTo>
                    <a:pt x="1" y="17235"/>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4081375" y="3890900"/>
              <a:ext cx="86650" cy="86675"/>
            </a:xfrm>
            <a:custGeom>
              <a:rect b="b" l="l" r="r" t="t"/>
              <a:pathLst>
                <a:path extrusionOk="0" fill="none" h="3467" w="3466">
                  <a:moveTo>
                    <a:pt x="1" y="1"/>
                  </a:moveTo>
                  <a:lnTo>
                    <a:pt x="3466" y="3466"/>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3974225" y="3999575"/>
              <a:ext cx="85150" cy="85900"/>
            </a:xfrm>
            <a:custGeom>
              <a:rect b="b" l="l" r="r" t="t"/>
              <a:pathLst>
                <a:path extrusionOk="0" fill="none" h="3436" w="3406">
                  <a:moveTo>
                    <a:pt x="1" y="0"/>
                  </a:moveTo>
                  <a:lnTo>
                    <a:pt x="340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3866325" y="4107475"/>
              <a:ext cx="85900" cy="85900"/>
            </a:xfrm>
            <a:custGeom>
              <a:rect b="b" l="l" r="r" t="t"/>
              <a:pathLst>
                <a:path extrusionOk="0" fill="none" h="3436" w="3436">
                  <a:moveTo>
                    <a:pt x="1" y="1"/>
                  </a:moveTo>
                  <a:lnTo>
                    <a:pt x="343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15"/>
          <p:cNvGrpSpPr/>
          <p:nvPr/>
        </p:nvGrpSpPr>
        <p:grpSpPr>
          <a:xfrm flipH="1" rot="698390">
            <a:off x="8523267" y="1273161"/>
            <a:ext cx="263713" cy="499929"/>
            <a:chOff x="6269100" y="498000"/>
            <a:chExt cx="430125" cy="815400"/>
          </a:xfrm>
        </p:grpSpPr>
        <p:sp>
          <p:nvSpPr>
            <p:cNvPr id="452" name="Google Shape;452;p15"/>
            <p:cNvSpPr/>
            <p:nvPr/>
          </p:nvSpPr>
          <p:spPr>
            <a:xfrm>
              <a:off x="6269100" y="925825"/>
              <a:ext cx="103375" cy="265975"/>
            </a:xfrm>
            <a:custGeom>
              <a:rect b="b" l="l" r="r" t="t"/>
              <a:pathLst>
                <a:path extrusionOk="0" h="10639" w="4135">
                  <a:moveTo>
                    <a:pt x="1" y="0"/>
                  </a:moveTo>
                  <a:lnTo>
                    <a:pt x="1" y="10639"/>
                  </a:lnTo>
                  <a:lnTo>
                    <a:pt x="4135" y="10639"/>
                  </a:lnTo>
                  <a:lnTo>
                    <a:pt x="4135"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6454525" y="925825"/>
              <a:ext cx="244700" cy="265975"/>
            </a:xfrm>
            <a:custGeom>
              <a:rect b="b" l="l" r="r" t="t"/>
              <a:pathLst>
                <a:path extrusionOk="0" h="10639" w="9788">
                  <a:moveTo>
                    <a:pt x="0" y="0"/>
                  </a:moveTo>
                  <a:lnTo>
                    <a:pt x="0" y="10639"/>
                  </a:lnTo>
                  <a:lnTo>
                    <a:pt x="9788" y="10639"/>
                  </a:lnTo>
                  <a:lnTo>
                    <a:pt x="9788"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6269100" y="628700"/>
              <a:ext cx="430125" cy="684700"/>
            </a:xfrm>
            <a:custGeom>
              <a:rect b="b" l="l" r="r" t="t"/>
              <a:pathLst>
                <a:path extrusionOk="0" fill="none" h="27388" w="17205">
                  <a:moveTo>
                    <a:pt x="12494" y="1551"/>
                  </a:moveTo>
                  <a:lnTo>
                    <a:pt x="12494" y="1"/>
                  </a:lnTo>
                  <a:lnTo>
                    <a:pt x="4743" y="1"/>
                  </a:lnTo>
                  <a:lnTo>
                    <a:pt x="4743" y="1551"/>
                  </a:lnTo>
                  <a:cubicBezTo>
                    <a:pt x="4743" y="4013"/>
                    <a:pt x="3223" y="6201"/>
                    <a:pt x="913" y="7083"/>
                  </a:cubicBezTo>
                  <a:lnTo>
                    <a:pt x="913" y="7083"/>
                  </a:lnTo>
                  <a:cubicBezTo>
                    <a:pt x="335" y="7326"/>
                    <a:pt x="1" y="7812"/>
                    <a:pt x="1" y="8420"/>
                  </a:cubicBezTo>
                  <a:lnTo>
                    <a:pt x="1" y="24895"/>
                  </a:lnTo>
                  <a:cubicBezTo>
                    <a:pt x="1" y="26262"/>
                    <a:pt x="1095" y="27387"/>
                    <a:pt x="2463" y="27387"/>
                  </a:cubicBezTo>
                  <a:lnTo>
                    <a:pt x="14743" y="27387"/>
                  </a:lnTo>
                  <a:cubicBezTo>
                    <a:pt x="16111" y="27387"/>
                    <a:pt x="17205" y="26262"/>
                    <a:pt x="17205" y="24895"/>
                  </a:cubicBezTo>
                  <a:lnTo>
                    <a:pt x="17205" y="8420"/>
                  </a:lnTo>
                  <a:cubicBezTo>
                    <a:pt x="17205" y="7812"/>
                    <a:pt x="16840" y="7326"/>
                    <a:pt x="16293" y="7083"/>
                  </a:cubicBezTo>
                  <a:lnTo>
                    <a:pt x="16293" y="7083"/>
                  </a:lnTo>
                  <a:cubicBezTo>
                    <a:pt x="14013" y="6201"/>
                    <a:pt x="12494" y="4013"/>
                    <a:pt x="12494" y="155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6333700" y="498000"/>
              <a:ext cx="301700" cy="132250"/>
            </a:xfrm>
            <a:custGeom>
              <a:rect b="b" l="l" r="r" t="t"/>
              <a:pathLst>
                <a:path extrusionOk="0" fill="none" h="5290" w="12068">
                  <a:moveTo>
                    <a:pt x="1" y="1"/>
                  </a:moveTo>
                  <a:lnTo>
                    <a:pt x="12068" y="1"/>
                  </a:lnTo>
                  <a:lnTo>
                    <a:pt x="12068" y="5290"/>
                  </a:lnTo>
                  <a:lnTo>
                    <a:pt x="1" y="529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64059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64834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6562425" y="498000"/>
              <a:ext cx="25" cy="130725"/>
            </a:xfrm>
            <a:custGeom>
              <a:rect b="b" l="l" r="r" t="t"/>
              <a:pathLst>
                <a:path extrusionOk="0" fill="none" h="5229" w="1">
                  <a:moveTo>
                    <a:pt x="1" y="1"/>
                  </a:moveTo>
                  <a:lnTo>
                    <a:pt x="1"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15"/>
          <p:cNvGrpSpPr/>
          <p:nvPr/>
        </p:nvGrpSpPr>
        <p:grpSpPr>
          <a:xfrm flipH="1" rot="-798926">
            <a:off x="7826459" y="2117289"/>
            <a:ext cx="297253" cy="367113"/>
            <a:chOff x="5437775" y="1647725"/>
            <a:chExt cx="484850" cy="598800"/>
          </a:xfrm>
        </p:grpSpPr>
        <p:sp>
          <p:nvSpPr>
            <p:cNvPr id="460" name="Google Shape;460;p15"/>
            <p:cNvSpPr/>
            <p:nvPr/>
          </p:nvSpPr>
          <p:spPr>
            <a:xfrm>
              <a:off x="5522900" y="2006375"/>
              <a:ext cx="324500" cy="162650"/>
            </a:xfrm>
            <a:custGeom>
              <a:rect b="b" l="l" r="r" t="t"/>
              <a:pathLst>
                <a:path extrusionOk="0" h="6506" w="12980">
                  <a:moveTo>
                    <a:pt x="0" y="1"/>
                  </a:moveTo>
                  <a:cubicBezTo>
                    <a:pt x="0" y="3588"/>
                    <a:pt x="2888" y="6506"/>
                    <a:pt x="6475" y="6506"/>
                  </a:cubicBezTo>
                  <a:cubicBezTo>
                    <a:pt x="10092" y="6506"/>
                    <a:pt x="12979" y="3618"/>
                    <a:pt x="12979"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5437775" y="1647725"/>
              <a:ext cx="484850" cy="598800"/>
            </a:xfrm>
            <a:custGeom>
              <a:rect b="b" l="l" r="r" t="t"/>
              <a:pathLst>
                <a:path extrusionOk="0" fill="none" h="23952" w="19394">
                  <a:moveTo>
                    <a:pt x="12311" y="4012"/>
                  </a:moveTo>
                  <a:lnTo>
                    <a:pt x="12311" y="0"/>
                  </a:lnTo>
                  <a:lnTo>
                    <a:pt x="7387" y="0"/>
                  </a:lnTo>
                  <a:lnTo>
                    <a:pt x="7387" y="4012"/>
                  </a:lnTo>
                  <a:cubicBezTo>
                    <a:pt x="7387" y="4651"/>
                    <a:pt x="6992" y="5228"/>
                    <a:pt x="6384" y="5471"/>
                  </a:cubicBezTo>
                  <a:cubicBezTo>
                    <a:pt x="2645" y="6930"/>
                    <a:pt x="1" y="10699"/>
                    <a:pt x="305" y="15076"/>
                  </a:cubicBezTo>
                  <a:cubicBezTo>
                    <a:pt x="639" y="19940"/>
                    <a:pt x="4803" y="23800"/>
                    <a:pt x="9697" y="23891"/>
                  </a:cubicBezTo>
                  <a:cubicBezTo>
                    <a:pt x="15016" y="23952"/>
                    <a:pt x="19393" y="19666"/>
                    <a:pt x="19393" y="14347"/>
                  </a:cubicBezTo>
                  <a:cubicBezTo>
                    <a:pt x="19393" y="10274"/>
                    <a:pt x="16871" y="6839"/>
                    <a:pt x="13314" y="5471"/>
                  </a:cubicBezTo>
                  <a:cubicBezTo>
                    <a:pt x="12737" y="5228"/>
                    <a:pt x="12311" y="4651"/>
                    <a:pt x="12311" y="4012"/>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5574575" y="1647725"/>
              <a:ext cx="218875" cy="25"/>
            </a:xfrm>
            <a:custGeom>
              <a:rect b="b" l="l" r="r" t="t"/>
              <a:pathLst>
                <a:path extrusionOk="0" fill="none" h="1" w="8755">
                  <a:moveTo>
                    <a:pt x="0" y="0"/>
                  </a:moveTo>
                  <a:lnTo>
                    <a:pt x="875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5"/>
          <p:cNvGrpSpPr/>
          <p:nvPr/>
        </p:nvGrpSpPr>
        <p:grpSpPr>
          <a:xfrm flipH="1" rot="-691136">
            <a:off x="8491522" y="3796368"/>
            <a:ext cx="295404" cy="672821"/>
            <a:chOff x="358432" y="4085134"/>
            <a:chExt cx="295392" cy="672792"/>
          </a:xfrm>
        </p:grpSpPr>
        <p:grpSp>
          <p:nvGrpSpPr>
            <p:cNvPr id="464" name="Google Shape;464;p15"/>
            <p:cNvGrpSpPr/>
            <p:nvPr/>
          </p:nvGrpSpPr>
          <p:grpSpPr>
            <a:xfrm>
              <a:off x="358432" y="4085134"/>
              <a:ext cx="295392" cy="575394"/>
              <a:chOff x="557750" y="2417475"/>
              <a:chExt cx="481800" cy="938500"/>
            </a:xfrm>
          </p:grpSpPr>
          <p:sp>
            <p:nvSpPr>
              <p:cNvPr id="465" name="Google Shape;465;p15"/>
              <p:cNvSpPr/>
              <p:nvPr/>
            </p:nvSpPr>
            <p:spPr>
              <a:xfrm>
                <a:off x="693775" y="2714600"/>
                <a:ext cx="286500" cy="503825"/>
              </a:xfrm>
              <a:custGeom>
                <a:rect b="b" l="l" r="r" t="t"/>
                <a:pathLst>
                  <a:path extrusionOk="0" h="20153" w="11460">
                    <a:moveTo>
                      <a:pt x="1" y="1"/>
                    </a:moveTo>
                    <a:lnTo>
                      <a:pt x="1" y="20153"/>
                    </a:lnTo>
                    <a:lnTo>
                      <a:pt x="11460" y="20153"/>
                    </a:lnTo>
                    <a:lnTo>
                      <a:pt x="11460"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p:nvPr/>
            </p:nvSpPr>
            <p:spPr>
              <a:xfrm>
                <a:off x="617800" y="2606700"/>
                <a:ext cx="362475" cy="612500"/>
              </a:xfrm>
              <a:custGeom>
                <a:rect b="b" l="l" r="r" t="t"/>
                <a:pathLst>
                  <a:path extrusionOk="0" fill="none" h="24500" w="14499">
                    <a:moveTo>
                      <a:pt x="0" y="0"/>
                    </a:moveTo>
                    <a:lnTo>
                      <a:pt x="14499" y="0"/>
                    </a:lnTo>
                    <a:lnTo>
                      <a:pt x="14499" y="24499"/>
                    </a:lnTo>
                    <a:lnTo>
                      <a:pt x="0"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699850" y="3219175"/>
                <a:ext cx="196850" cy="136800"/>
              </a:xfrm>
              <a:custGeom>
                <a:rect b="b" l="l" r="r" t="t"/>
                <a:pathLst>
                  <a:path extrusionOk="0" fill="none" h="5472" w="7874">
                    <a:moveTo>
                      <a:pt x="6931" y="5471"/>
                    </a:moveTo>
                    <a:lnTo>
                      <a:pt x="97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762925" y="2491200"/>
                <a:ext cx="72225" cy="115525"/>
              </a:xfrm>
              <a:custGeom>
                <a:rect b="b" l="l" r="r" t="t"/>
                <a:pathLst>
                  <a:path extrusionOk="0" fill="none" h="4621" w="2889">
                    <a:moveTo>
                      <a:pt x="1" y="0"/>
                    </a:moveTo>
                    <a:lnTo>
                      <a:pt x="2888" y="0"/>
                    </a:lnTo>
                    <a:lnTo>
                      <a:pt x="2888"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687700"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0" y="609"/>
                      <a:pt x="0" y="1429"/>
                    </a:cubicBezTo>
                    <a:lnTo>
                      <a:pt x="0" y="1521"/>
                    </a:lnTo>
                    <a:cubicBezTo>
                      <a:pt x="0"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798650"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798650"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798650"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557750" y="2606700"/>
                <a:ext cx="481800" cy="25"/>
              </a:xfrm>
              <a:custGeom>
                <a:rect b="b" l="l" r="r" t="t"/>
                <a:pathLst>
                  <a:path extrusionOk="0" fill="none" h="1" w="19272">
                    <a:moveTo>
                      <a:pt x="1" y="0"/>
                    </a:moveTo>
                    <a:lnTo>
                      <a:pt x="1927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15"/>
            <p:cNvSpPr/>
            <p:nvPr/>
          </p:nvSpPr>
          <p:spPr>
            <a:xfrm>
              <a:off x="507364" y="4660536"/>
              <a:ext cx="15" cy="97391"/>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15"/>
          <p:cNvGrpSpPr/>
          <p:nvPr/>
        </p:nvGrpSpPr>
        <p:grpSpPr>
          <a:xfrm flipH="1" rot="585439">
            <a:off x="1541403" y="1109903"/>
            <a:ext cx="248783" cy="362446"/>
            <a:chOff x="6281275" y="2671300"/>
            <a:chExt cx="405800" cy="591200"/>
          </a:xfrm>
        </p:grpSpPr>
        <p:sp>
          <p:nvSpPr>
            <p:cNvPr id="476" name="Google Shape;476;p15"/>
            <p:cNvSpPr/>
            <p:nvPr/>
          </p:nvSpPr>
          <p:spPr>
            <a:xfrm>
              <a:off x="6387650" y="2798950"/>
              <a:ext cx="256875" cy="459000"/>
            </a:xfrm>
            <a:custGeom>
              <a:rect b="b" l="l" r="r" t="t"/>
              <a:pathLst>
                <a:path extrusionOk="0" h="18360" w="10275">
                  <a:moveTo>
                    <a:pt x="1" y="0"/>
                  </a:moveTo>
                  <a:lnTo>
                    <a:pt x="1" y="12098"/>
                  </a:lnTo>
                  <a:cubicBezTo>
                    <a:pt x="1" y="15229"/>
                    <a:pt x="2220" y="17751"/>
                    <a:pt x="5137" y="18359"/>
                  </a:cubicBezTo>
                  <a:cubicBezTo>
                    <a:pt x="8055" y="17751"/>
                    <a:pt x="10274" y="15198"/>
                    <a:pt x="10274" y="12098"/>
                  </a:cubicBezTo>
                  <a:lnTo>
                    <a:pt x="1027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6516075" y="2891650"/>
              <a:ext cx="129975" cy="25"/>
            </a:xfrm>
            <a:custGeom>
              <a:rect b="b" l="l" r="r" t="t"/>
              <a:pathLst>
                <a:path extrusionOk="0" fill="none" h="1" w="5199">
                  <a:moveTo>
                    <a:pt x="0" y="1"/>
                  </a:moveTo>
                  <a:lnTo>
                    <a:pt x="5198"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6516075" y="2993475"/>
              <a:ext cx="129975" cy="25"/>
            </a:xfrm>
            <a:custGeom>
              <a:rect b="b" l="l" r="r" t="t"/>
              <a:pathLst>
                <a:path extrusionOk="0" fill="none" h="1" w="5199">
                  <a:moveTo>
                    <a:pt x="0" y="1"/>
                  </a:moveTo>
                  <a:lnTo>
                    <a:pt x="5198"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
            <p:cNvSpPr/>
            <p:nvPr/>
          </p:nvSpPr>
          <p:spPr>
            <a:xfrm>
              <a:off x="6516075" y="3096075"/>
              <a:ext cx="128450" cy="25"/>
            </a:xfrm>
            <a:custGeom>
              <a:rect b="b" l="l" r="r" t="t"/>
              <a:pathLst>
                <a:path extrusionOk="0" fill="none" h="1" w="5138">
                  <a:moveTo>
                    <a:pt x="0" y="0"/>
                  </a:moveTo>
                  <a:lnTo>
                    <a:pt x="513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6324575" y="2671300"/>
              <a:ext cx="319950" cy="591200"/>
            </a:xfrm>
            <a:custGeom>
              <a:rect b="b" l="l" r="r" t="t"/>
              <a:pathLst>
                <a:path extrusionOk="0" fill="none" h="23648" w="12798">
                  <a:moveTo>
                    <a:pt x="12797" y="0"/>
                  </a:moveTo>
                  <a:lnTo>
                    <a:pt x="12797" y="17265"/>
                  </a:lnTo>
                  <a:cubicBezTo>
                    <a:pt x="12797" y="20335"/>
                    <a:pt x="10578" y="22918"/>
                    <a:pt x="7660" y="23526"/>
                  </a:cubicBezTo>
                  <a:cubicBezTo>
                    <a:pt x="7235" y="23587"/>
                    <a:pt x="6840" y="23648"/>
                    <a:pt x="6384" y="23648"/>
                  </a:cubicBezTo>
                  <a:cubicBezTo>
                    <a:pt x="282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6281275" y="2671300"/>
              <a:ext cx="405800" cy="25"/>
            </a:xfrm>
            <a:custGeom>
              <a:rect b="b" l="l" r="r" t="t"/>
              <a:pathLst>
                <a:path extrusionOk="0" fill="none" h="1" w="16232">
                  <a:moveTo>
                    <a:pt x="0" y="0"/>
                  </a:moveTo>
                  <a:lnTo>
                    <a:pt x="1623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15"/>
          <p:cNvGrpSpPr/>
          <p:nvPr/>
        </p:nvGrpSpPr>
        <p:grpSpPr>
          <a:xfrm flipH="1">
            <a:off x="1544963" y="3161664"/>
            <a:ext cx="345237" cy="346172"/>
            <a:chOff x="2864025" y="1664425"/>
            <a:chExt cx="563100" cy="564625"/>
          </a:xfrm>
        </p:grpSpPr>
        <p:sp>
          <p:nvSpPr>
            <p:cNvPr id="483" name="Google Shape;483;p15"/>
            <p:cNvSpPr/>
            <p:nvPr/>
          </p:nvSpPr>
          <p:spPr>
            <a:xfrm>
              <a:off x="2864025" y="1664425"/>
              <a:ext cx="563100" cy="564625"/>
            </a:xfrm>
            <a:custGeom>
              <a:rect b="b" l="l" r="r" t="t"/>
              <a:pathLst>
                <a:path extrusionOk="0" fill="none" h="22585" w="22524">
                  <a:moveTo>
                    <a:pt x="19910" y="20001"/>
                  </a:moveTo>
                  <a:lnTo>
                    <a:pt x="19910" y="20001"/>
                  </a:lnTo>
                  <a:cubicBezTo>
                    <a:pt x="17326" y="22585"/>
                    <a:pt x="13132" y="22524"/>
                    <a:pt x="10548" y="19940"/>
                  </a:cubicBezTo>
                  <a:lnTo>
                    <a:pt x="2584" y="11946"/>
                  </a:lnTo>
                  <a:cubicBezTo>
                    <a:pt x="1" y="9363"/>
                    <a:pt x="31" y="5168"/>
                    <a:pt x="2615" y="2585"/>
                  </a:cubicBezTo>
                  <a:lnTo>
                    <a:pt x="2615" y="2585"/>
                  </a:lnTo>
                  <a:cubicBezTo>
                    <a:pt x="5198" y="1"/>
                    <a:pt x="9393" y="31"/>
                    <a:pt x="11977" y="2615"/>
                  </a:cubicBezTo>
                  <a:lnTo>
                    <a:pt x="19940" y="10639"/>
                  </a:lnTo>
                  <a:cubicBezTo>
                    <a:pt x="22524" y="13223"/>
                    <a:pt x="22494" y="17418"/>
                    <a:pt x="19910" y="2000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3021325" y="1827425"/>
              <a:ext cx="249275" cy="237875"/>
            </a:xfrm>
            <a:custGeom>
              <a:rect b="b" l="l" r="r" t="t"/>
              <a:pathLst>
                <a:path extrusionOk="0" h="9515" w="9971">
                  <a:moveTo>
                    <a:pt x="4986" y="1"/>
                  </a:moveTo>
                  <a:cubicBezTo>
                    <a:pt x="4461" y="1"/>
                    <a:pt x="3937" y="198"/>
                    <a:pt x="3527" y="593"/>
                  </a:cubicBezTo>
                  <a:lnTo>
                    <a:pt x="821" y="3299"/>
                  </a:lnTo>
                  <a:cubicBezTo>
                    <a:pt x="1" y="4089"/>
                    <a:pt x="1" y="5366"/>
                    <a:pt x="821" y="6186"/>
                  </a:cubicBezTo>
                  <a:lnTo>
                    <a:pt x="3496" y="8922"/>
                  </a:lnTo>
                  <a:cubicBezTo>
                    <a:pt x="3906" y="9317"/>
                    <a:pt x="4431" y="9515"/>
                    <a:pt x="4951" y="9515"/>
                  </a:cubicBezTo>
                  <a:cubicBezTo>
                    <a:pt x="5472" y="9515"/>
                    <a:pt x="5989" y="9317"/>
                    <a:pt x="6384" y="8922"/>
                  </a:cubicBezTo>
                  <a:lnTo>
                    <a:pt x="9119" y="6217"/>
                  </a:lnTo>
                  <a:cubicBezTo>
                    <a:pt x="9970" y="5426"/>
                    <a:pt x="9970" y="4119"/>
                    <a:pt x="9119" y="3329"/>
                  </a:cubicBezTo>
                  <a:lnTo>
                    <a:pt x="6445" y="593"/>
                  </a:lnTo>
                  <a:cubicBezTo>
                    <a:pt x="6034" y="198"/>
                    <a:pt x="5510" y="1"/>
                    <a:pt x="4986"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3074525" y="1935725"/>
              <a:ext cx="30425" cy="31175"/>
            </a:xfrm>
            <a:custGeom>
              <a:rect b="b" l="l" r="r" t="t"/>
              <a:pathLst>
                <a:path extrusionOk="0" h="1247" w="1217">
                  <a:moveTo>
                    <a:pt x="608" y="0"/>
                  </a:moveTo>
                  <a:cubicBezTo>
                    <a:pt x="274" y="0"/>
                    <a:pt x="0" y="274"/>
                    <a:pt x="0" y="638"/>
                  </a:cubicBezTo>
                  <a:cubicBezTo>
                    <a:pt x="0" y="973"/>
                    <a:pt x="274" y="1246"/>
                    <a:pt x="608" y="1246"/>
                  </a:cubicBezTo>
                  <a:cubicBezTo>
                    <a:pt x="943" y="1246"/>
                    <a:pt x="1216" y="973"/>
                    <a:pt x="1216" y="63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3135300" y="1875675"/>
              <a:ext cx="30425" cy="30425"/>
            </a:xfrm>
            <a:custGeom>
              <a:rect b="b" l="l" r="r" t="t"/>
              <a:pathLst>
                <a:path extrusionOk="0" h="1217" w="1217">
                  <a:moveTo>
                    <a:pt x="609" y="1"/>
                  </a:moveTo>
                  <a:cubicBezTo>
                    <a:pt x="275" y="1"/>
                    <a:pt x="1" y="244"/>
                    <a:pt x="1" y="609"/>
                  </a:cubicBezTo>
                  <a:cubicBezTo>
                    <a:pt x="1" y="943"/>
                    <a:pt x="275" y="1217"/>
                    <a:pt x="609" y="1217"/>
                  </a:cubicBezTo>
                  <a:cubicBezTo>
                    <a:pt x="943" y="1217"/>
                    <a:pt x="1217" y="943"/>
                    <a:pt x="1217" y="609"/>
                  </a:cubicBezTo>
                  <a:cubicBezTo>
                    <a:pt x="1217" y="244"/>
                    <a:pt x="943" y="1"/>
                    <a:pt x="609" y="1"/>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3126200" y="1987400"/>
              <a:ext cx="30425" cy="30400"/>
            </a:xfrm>
            <a:custGeom>
              <a:rect b="b" l="l" r="r" t="t"/>
              <a:pathLst>
                <a:path extrusionOk="0" h="1216" w="1217">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3186975" y="1926600"/>
              <a:ext cx="30425" cy="30425"/>
            </a:xfrm>
            <a:custGeom>
              <a:rect b="b" l="l" r="r" t="t"/>
              <a:pathLst>
                <a:path extrusionOk="0" h="1217" w="1217">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3145950" y="1665950"/>
              <a:ext cx="280425" cy="281950"/>
            </a:xfrm>
            <a:custGeom>
              <a:rect b="b" l="l" r="r" t="t"/>
              <a:pathLst>
                <a:path extrusionOk="0" fill="none" h="11278" w="11217">
                  <a:moveTo>
                    <a:pt x="700" y="2554"/>
                  </a:moveTo>
                  <a:lnTo>
                    <a:pt x="8663" y="10578"/>
                  </a:lnTo>
                  <a:cubicBezTo>
                    <a:pt x="8906" y="10791"/>
                    <a:pt x="9089" y="11034"/>
                    <a:pt x="9241" y="11277"/>
                  </a:cubicBezTo>
                  <a:cubicBezTo>
                    <a:pt x="11217" y="8694"/>
                    <a:pt x="11034" y="4955"/>
                    <a:pt x="8663" y="2584"/>
                  </a:cubicBezTo>
                  <a:cubicBezTo>
                    <a:pt x="6323" y="244"/>
                    <a:pt x="2584" y="1"/>
                    <a:pt x="1" y="1976"/>
                  </a:cubicBezTo>
                  <a:cubicBezTo>
                    <a:pt x="274" y="2159"/>
                    <a:pt x="487" y="2341"/>
                    <a:pt x="700" y="2554"/>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2864800" y="1945600"/>
              <a:ext cx="280425" cy="281175"/>
            </a:xfrm>
            <a:custGeom>
              <a:rect b="b" l="l" r="r" t="t"/>
              <a:pathLst>
                <a:path extrusionOk="0" fill="none" h="11247" w="11217">
                  <a:moveTo>
                    <a:pt x="10517" y="8693"/>
                  </a:moveTo>
                  <a:lnTo>
                    <a:pt x="2553" y="699"/>
                  </a:lnTo>
                  <a:cubicBezTo>
                    <a:pt x="2310" y="456"/>
                    <a:pt x="2128" y="243"/>
                    <a:pt x="1976" y="0"/>
                  </a:cubicBezTo>
                  <a:cubicBezTo>
                    <a:pt x="0" y="2584"/>
                    <a:pt x="182" y="6323"/>
                    <a:pt x="2553" y="8663"/>
                  </a:cubicBezTo>
                  <a:cubicBezTo>
                    <a:pt x="4894" y="11034"/>
                    <a:pt x="8633" y="11247"/>
                    <a:pt x="11216" y="927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5"/>
          <p:cNvGrpSpPr/>
          <p:nvPr/>
        </p:nvGrpSpPr>
        <p:grpSpPr>
          <a:xfrm flipH="1" rot="-980524">
            <a:off x="396596" y="2202816"/>
            <a:ext cx="328452" cy="329371"/>
            <a:chOff x="1320700" y="3935750"/>
            <a:chExt cx="535750" cy="537250"/>
          </a:xfrm>
        </p:grpSpPr>
        <p:sp>
          <p:nvSpPr>
            <p:cNvPr id="492" name="Google Shape;492;p15"/>
            <p:cNvSpPr/>
            <p:nvPr/>
          </p:nvSpPr>
          <p:spPr>
            <a:xfrm>
              <a:off x="1320700" y="4026175"/>
              <a:ext cx="535750" cy="446825"/>
            </a:xfrm>
            <a:custGeom>
              <a:rect b="b" l="l" r="r" t="t"/>
              <a:pathLst>
                <a:path extrusionOk="0" fill="none" h="17873" w="21430">
                  <a:moveTo>
                    <a:pt x="16475" y="17873"/>
                  </a:moveTo>
                  <a:lnTo>
                    <a:pt x="4924" y="17873"/>
                  </a:lnTo>
                  <a:cubicBezTo>
                    <a:pt x="2189" y="17873"/>
                    <a:pt x="0" y="15684"/>
                    <a:pt x="0" y="12949"/>
                  </a:cubicBezTo>
                  <a:lnTo>
                    <a:pt x="0" y="4924"/>
                  </a:lnTo>
                  <a:cubicBezTo>
                    <a:pt x="0" y="2189"/>
                    <a:pt x="2189" y="0"/>
                    <a:pt x="4924" y="0"/>
                  </a:cubicBezTo>
                  <a:lnTo>
                    <a:pt x="16475" y="0"/>
                  </a:lnTo>
                  <a:cubicBezTo>
                    <a:pt x="19210" y="0"/>
                    <a:pt x="21429" y="2189"/>
                    <a:pt x="21429" y="4924"/>
                  </a:cubicBezTo>
                  <a:lnTo>
                    <a:pt x="21429" y="12949"/>
                  </a:lnTo>
                  <a:cubicBezTo>
                    <a:pt x="21429" y="15684"/>
                    <a:pt x="19180" y="17873"/>
                    <a:pt x="1647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1526625" y="4137125"/>
              <a:ext cx="122350" cy="224950"/>
            </a:xfrm>
            <a:custGeom>
              <a:rect b="b" l="l" r="r" t="t"/>
              <a:pathLst>
                <a:path extrusionOk="0" h="8998" w="4894">
                  <a:moveTo>
                    <a:pt x="0" y="0"/>
                  </a:moveTo>
                  <a:lnTo>
                    <a:pt x="0" y="8997"/>
                  </a:lnTo>
                  <a:lnTo>
                    <a:pt x="4894" y="8997"/>
                  </a:lnTo>
                  <a:lnTo>
                    <a:pt x="489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1474950" y="4188025"/>
              <a:ext cx="225700" cy="122375"/>
            </a:xfrm>
            <a:custGeom>
              <a:rect b="b" l="l" r="r" t="t"/>
              <a:pathLst>
                <a:path extrusionOk="0" h="4895" w="9028">
                  <a:moveTo>
                    <a:pt x="0" y="1"/>
                  </a:moveTo>
                  <a:lnTo>
                    <a:pt x="0" y="4894"/>
                  </a:lnTo>
                  <a:lnTo>
                    <a:pt x="9028" y="4894"/>
                  </a:lnTo>
                  <a:lnTo>
                    <a:pt x="9028"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1474175" y="3935750"/>
              <a:ext cx="226475" cy="91200"/>
            </a:xfrm>
            <a:custGeom>
              <a:rect b="b" l="l" r="r" t="t"/>
              <a:pathLst>
                <a:path extrusionOk="0" fill="none" h="3648" w="9059">
                  <a:moveTo>
                    <a:pt x="6931" y="0"/>
                  </a:moveTo>
                  <a:lnTo>
                    <a:pt x="2129" y="0"/>
                  </a:lnTo>
                  <a:cubicBezTo>
                    <a:pt x="943" y="0"/>
                    <a:pt x="1" y="943"/>
                    <a:pt x="1" y="2128"/>
                  </a:cubicBezTo>
                  <a:lnTo>
                    <a:pt x="1" y="3648"/>
                  </a:lnTo>
                  <a:lnTo>
                    <a:pt x="9059" y="3648"/>
                  </a:lnTo>
                  <a:lnTo>
                    <a:pt x="9059" y="2128"/>
                  </a:lnTo>
                  <a:cubicBezTo>
                    <a:pt x="9059" y="943"/>
                    <a:pt x="8086" y="0"/>
                    <a:pt x="6931"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15"/>
          <p:cNvGrpSpPr/>
          <p:nvPr/>
        </p:nvGrpSpPr>
        <p:grpSpPr>
          <a:xfrm flipH="1" rot="-906504">
            <a:off x="900812" y="4353100"/>
            <a:ext cx="392762" cy="540900"/>
            <a:chOff x="2089700" y="3763250"/>
            <a:chExt cx="640625" cy="882250"/>
          </a:xfrm>
        </p:grpSpPr>
        <p:sp>
          <p:nvSpPr>
            <p:cNvPr id="497" name="Google Shape;497;p15"/>
            <p:cNvSpPr/>
            <p:nvPr/>
          </p:nvSpPr>
          <p:spPr>
            <a:xfrm>
              <a:off x="2213575" y="3763250"/>
              <a:ext cx="224175" cy="436200"/>
            </a:xfrm>
            <a:custGeom>
              <a:rect b="b" l="l" r="r" t="t"/>
              <a:pathLst>
                <a:path extrusionOk="0" fill="none" h="17448" w="8967">
                  <a:moveTo>
                    <a:pt x="0" y="0"/>
                  </a:moveTo>
                  <a:lnTo>
                    <a:pt x="8967" y="0"/>
                  </a:lnTo>
                  <a:lnTo>
                    <a:pt x="8967" y="17448"/>
                  </a:lnTo>
                  <a:lnTo>
                    <a:pt x="0" y="17448"/>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2264475" y="4199425"/>
              <a:ext cx="121600" cy="79825"/>
            </a:xfrm>
            <a:custGeom>
              <a:rect b="b" l="l" r="r" t="t"/>
              <a:pathLst>
                <a:path extrusionOk="0" fill="none" h="3193" w="4864">
                  <a:moveTo>
                    <a:pt x="1" y="1"/>
                  </a:moveTo>
                  <a:lnTo>
                    <a:pt x="4864" y="1"/>
                  </a:lnTo>
                  <a:lnTo>
                    <a:pt x="4864" y="3192"/>
                  </a:lnTo>
                  <a:lnTo>
                    <a:pt x="1" y="3192"/>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2156575" y="3887100"/>
              <a:ext cx="338175" cy="25"/>
            </a:xfrm>
            <a:custGeom>
              <a:rect b="b" l="l" r="r" t="t"/>
              <a:pathLst>
                <a:path extrusionOk="0" fill="none" h="1" w="13527">
                  <a:moveTo>
                    <a:pt x="0" y="1"/>
                  </a:moveTo>
                  <a:lnTo>
                    <a:pt x="1352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2156575" y="3763250"/>
              <a:ext cx="338175" cy="25"/>
            </a:xfrm>
            <a:custGeom>
              <a:rect b="b" l="l" r="r" t="t"/>
              <a:pathLst>
                <a:path extrusionOk="0" fill="none" h="1" w="13527">
                  <a:moveTo>
                    <a:pt x="0" y="0"/>
                  </a:moveTo>
                  <a:lnTo>
                    <a:pt x="1352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2156575" y="4008700"/>
              <a:ext cx="573750" cy="474950"/>
            </a:xfrm>
            <a:custGeom>
              <a:rect b="b" l="l" r="r" t="t"/>
              <a:pathLst>
                <a:path extrusionOk="0" fill="none" h="18998" w="22950">
                  <a:moveTo>
                    <a:pt x="6748" y="0"/>
                  </a:moveTo>
                  <a:lnTo>
                    <a:pt x="13435" y="0"/>
                  </a:lnTo>
                  <a:cubicBezTo>
                    <a:pt x="18694" y="0"/>
                    <a:pt x="22949" y="4256"/>
                    <a:pt x="22949" y="9514"/>
                  </a:cubicBezTo>
                  <a:lnTo>
                    <a:pt x="22949" y="9514"/>
                  </a:lnTo>
                  <a:cubicBezTo>
                    <a:pt x="22949" y="14742"/>
                    <a:pt x="18694" y="18997"/>
                    <a:pt x="13435" y="18997"/>
                  </a:cubicBezTo>
                  <a:lnTo>
                    <a:pt x="0" y="18997"/>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2253075" y="3936500"/>
              <a:ext cx="144400" cy="144400"/>
            </a:xfrm>
            <a:custGeom>
              <a:rect b="b" l="l" r="r" t="t"/>
              <a:pathLst>
                <a:path extrusionOk="0" h="5776" w="5776">
                  <a:moveTo>
                    <a:pt x="2888" y="1"/>
                  </a:moveTo>
                  <a:cubicBezTo>
                    <a:pt x="1308" y="1"/>
                    <a:pt x="1" y="1308"/>
                    <a:pt x="1" y="2888"/>
                  </a:cubicBezTo>
                  <a:cubicBezTo>
                    <a:pt x="1" y="4469"/>
                    <a:pt x="1308" y="5776"/>
                    <a:pt x="2888" y="5776"/>
                  </a:cubicBezTo>
                  <a:cubicBezTo>
                    <a:pt x="4469" y="5776"/>
                    <a:pt x="5776" y="4469"/>
                    <a:pt x="5776" y="2888"/>
                  </a:cubicBezTo>
                  <a:cubicBezTo>
                    <a:pt x="5776" y="1308"/>
                    <a:pt x="4469" y="1"/>
                    <a:pt x="2888"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2121625" y="4379525"/>
              <a:ext cx="406550" cy="59300"/>
            </a:xfrm>
            <a:custGeom>
              <a:rect b="b" l="l" r="r" t="t"/>
              <a:pathLst>
                <a:path extrusionOk="0" h="2372" w="16262">
                  <a:moveTo>
                    <a:pt x="0" y="0"/>
                  </a:moveTo>
                  <a:lnTo>
                    <a:pt x="0" y="2371"/>
                  </a:lnTo>
                  <a:lnTo>
                    <a:pt x="16262" y="2371"/>
                  </a:lnTo>
                  <a:lnTo>
                    <a:pt x="16262"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2089700" y="4569500"/>
              <a:ext cx="468125" cy="76000"/>
            </a:xfrm>
            <a:custGeom>
              <a:rect b="b" l="l" r="r" t="t"/>
              <a:pathLst>
                <a:path extrusionOk="0" fill="none" h="3040" w="18725">
                  <a:moveTo>
                    <a:pt x="14013" y="0"/>
                  </a:moveTo>
                  <a:lnTo>
                    <a:pt x="4712" y="0"/>
                  </a:lnTo>
                  <a:cubicBezTo>
                    <a:pt x="2706" y="0"/>
                    <a:pt x="852" y="1155"/>
                    <a:pt x="1" y="3040"/>
                  </a:cubicBezTo>
                  <a:lnTo>
                    <a:pt x="1" y="3040"/>
                  </a:lnTo>
                  <a:lnTo>
                    <a:pt x="18724" y="3040"/>
                  </a:lnTo>
                  <a:lnTo>
                    <a:pt x="18724" y="3040"/>
                  </a:lnTo>
                  <a:cubicBezTo>
                    <a:pt x="17904" y="1155"/>
                    <a:pt x="16080" y="0"/>
                    <a:pt x="14013"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2292600" y="4484375"/>
              <a:ext cx="64600" cy="83625"/>
            </a:xfrm>
            <a:custGeom>
              <a:rect b="b" l="l" r="r" t="t"/>
              <a:pathLst>
                <a:path extrusionOk="0" fill="none" h="3345" w="2584">
                  <a:moveTo>
                    <a:pt x="0" y="1"/>
                  </a:moveTo>
                  <a:lnTo>
                    <a:pt x="2584" y="1"/>
                  </a:lnTo>
                  <a:lnTo>
                    <a:pt x="2584" y="3344"/>
                  </a:lnTo>
                  <a:lnTo>
                    <a:pt x="0" y="3344"/>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5"/>
          <p:cNvGrpSpPr/>
          <p:nvPr/>
        </p:nvGrpSpPr>
        <p:grpSpPr>
          <a:xfrm flipH="1">
            <a:off x="503369" y="539510"/>
            <a:ext cx="261380" cy="348961"/>
            <a:chOff x="1374650" y="1661400"/>
            <a:chExt cx="426325" cy="569175"/>
          </a:xfrm>
        </p:grpSpPr>
        <p:sp>
          <p:nvSpPr>
            <p:cNvPr id="507" name="Google Shape;507;p15"/>
            <p:cNvSpPr/>
            <p:nvPr/>
          </p:nvSpPr>
          <p:spPr>
            <a:xfrm>
              <a:off x="1435425" y="1743475"/>
              <a:ext cx="304750" cy="406550"/>
            </a:xfrm>
            <a:custGeom>
              <a:rect b="b" l="l" r="r" t="t"/>
              <a:pathLst>
                <a:path extrusionOk="0" h="16262" w="12190">
                  <a:moveTo>
                    <a:pt x="6080" y="0"/>
                  </a:moveTo>
                  <a:cubicBezTo>
                    <a:pt x="2736" y="0"/>
                    <a:pt x="31" y="6596"/>
                    <a:pt x="1" y="10031"/>
                  </a:cubicBezTo>
                  <a:cubicBezTo>
                    <a:pt x="305" y="9909"/>
                    <a:pt x="609" y="9848"/>
                    <a:pt x="943" y="9848"/>
                  </a:cubicBezTo>
                  <a:cubicBezTo>
                    <a:pt x="2189" y="9848"/>
                    <a:pt x="3253" y="10851"/>
                    <a:pt x="3253" y="12158"/>
                  </a:cubicBezTo>
                  <a:cubicBezTo>
                    <a:pt x="3253" y="13192"/>
                    <a:pt x="2584" y="14012"/>
                    <a:pt x="1673" y="14316"/>
                  </a:cubicBezTo>
                  <a:cubicBezTo>
                    <a:pt x="2767" y="15502"/>
                    <a:pt x="4378" y="16262"/>
                    <a:pt x="6110" y="16262"/>
                  </a:cubicBezTo>
                  <a:cubicBezTo>
                    <a:pt x="6445" y="16262"/>
                    <a:pt x="6809" y="16231"/>
                    <a:pt x="7083" y="16170"/>
                  </a:cubicBezTo>
                  <a:cubicBezTo>
                    <a:pt x="9971" y="15715"/>
                    <a:pt x="12189" y="13192"/>
                    <a:pt x="12189" y="10183"/>
                  </a:cubicBezTo>
                  <a:cubicBezTo>
                    <a:pt x="12189" y="7113"/>
                    <a:pt x="10001" y="1337"/>
                    <a:pt x="7053" y="182"/>
                  </a:cubicBezTo>
                  <a:cubicBezTo>
                    <a:pt x="6749" y="61"/>
                    <a:pt x="6414" y="0"/>
                    <a:pt x="6080"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1374650"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48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15"/>
          <p:cNvSpPr txBox="1"/>
          <p:nvPr>
            <p:ph type="ctrTitle"/>
          </p:nvPr>
        </p:nvSpPr>
        <p:spPr>
          <a:xfrm>
            <a:off x="1683100" y="816975"/>
            <a:ext cx="5763900" cy="873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accent1"/>
              </a:buClr>
              <a:buSzPts val="5200"/>
              <a:buNone/>
              <a:defRPr b="1"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0" name="Google Shape;510;p15"/>
          <p:cNvSpPr txBox="1"/>
          <p:nvPr>
            <p:ph idx="1" type="subTitle"/>
          </p:nvPr>
        </p:nvSpPr>
        <p:spPr>
          <a:xfrm>
            <a:off x="636900" y="2419300"/>
            <a:ext cx="7717800" cy="13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2pPr>
            <a:lvl3pPr lvl="2"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3pPr>
            <a:lvl4pPr lvl="3"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4pPr>
            <a:lvl5pPr lvl="4"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5pPr>
            <a:lvl6pPr lvl="5"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6pPr>
            <a:lvl7pPr lvl="6"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7pPr>
            <a:lvl8pPr lvl="7"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8pPr>
            <a:lvl9pPr lvl="8" rtl="0" algn="ctr">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9pPr>
          </a:lstStyle>
          <a:p/>
        </p:txBody>
      </p:sp>
      <p:sp>
        <p:nvSpPr>
          <p:cNvPr id="511" name="Google Shape;511;p15"/>
          <p:cNvSpPr txBox="1"/>
          <p:nvPr/>
        </p:nvSpPr>
        <p:spPr>
          <a:xfrm>
            <a:off x="1711025" y="3879450"/>
            <a:ext cx="5722200" cy="55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ind Medium"/>
                <a:ea typeface="Hind Medium"/>
                <a:cs typeface="Hind Medium"/>
                <a:sym typeface="Hind Medium"/>
              </a:rPr>
              <a:t>CREDITS: This presentation template was created by </a:t>
            </a:r>
            <a:r>
              <a:rPr b="1" lang="en" sz="1200">
                <a:solidFill>
                  <a:schemeClr val="dk1"/>
                </a:solidFill>
                <a:uFill>
                  <a:noFill/>
                </a:uFill>
                <a:latin typeface="Hind"/>
                <a:ea typeface="Hind"/>
                <a:cs typeface="Hind"/>
                <a:sym typeface="Hind"/>
                <a:hlinkClick r:id="rId2">
                  <a:extLst>
                    <a:ext uri="{A12FA001-AC4F-418D-AE19-62706E023703}">
                      <ahyp:hlinkClr val="tx"/>
                    </a:ext>
                  </a:extLst>
                </a:hlinkClick>
              </a:rPr>
              <a:t>Slidesgo</a:t>
            </a:r>
            <a:r>
              <a:rPr lang="en" sz="1200">
                <a:solidFill>
                  <a:schemeClr val="dk1"/>
                </a:solidFill>
                <a:latin typeface="Hind Medium"/>
                <a:ea typeface="Hind Medium"/>
                <a:cs typeface="Hind Medium"/>
                <a:sym typeface="Hind Medium"/>
              </a:rPr>
              <a:t>, including icons by </a:t>
            </a:r>
            <a:r>
              <a:rPr b="1" lang="en" sz="1200">
                <a:solidFill>
                  <a:schemeClr val="dk1"/>
                </a:solidFill>
                <a:uFill>
                  <a:noFill/>
                </a:uFill>
                <a:latin typeface="Hind"/>
                <a:ea typeface="Hind"/>
                <a:cs typeface="Hind"/>
                <a:sym typeface="Hind"/>
                <a:hlinkClick r:id="rId3">
                  <a:extLst>
                    <a:ext uri="{A12FA001-AC4F-418D-AE19-62706E023703}">
                      <ahyp:hlinkClr val="tx"/>
                    </a:ext>
                  </a:extLst>
                </a:hlinkClick>
              </a:rPr>
              <a:t>Flaticon</a:t>
            </a:r>
            <a:r>
              <a:rPr lang="en" sz="1200">
                <a:solidFill>
                  <a:schemeClr val="dk1"/>
                </a:solidFill>
                <a:latin typeface="Hind Medium"/>
                <a:ea typeface="Hind Medium"/>
                <a:cs typeface="Hind Medium"/>
                <a:sym typeface="Hind Medium"/>
              </a:rPr>
              <a:t>, infographics &amp; images by </a:t>
            </a:r>
            <a:r>
              <a:rPr b="1" lang="en" sz="1200">
                <a:solidFill>
                  <a:schemeClr val="dk1"/>
                </a:solidFill>
                <a:uFill>
                  <a:noFill/>
                </a:uFill>
                <a:latin typeface="Hind"/>
                <a:ea typeface="Hind"/>
                <a:cs typeface="Hind"/>
                <a:sym typeface="Hind"/>
                <a:hlinkClick r:id="rId4">
                  <a:extLst>
                    <a:ext uri="{A12FA001-AC4F-418D-AE19-62706E023703}">
                      <ahyp:hlinkClr val="tx"/>
                    </a:ext>
                  </a:extLst>
                </a:hlinkClick>
              </a:rPr>
              <a:t>Freepik</a:t>
            </a:r>
            <a:endParaRPr b="1" sz="1200">
              <a:solidFill>
                <a:schemeClr val="dk1"/>
              </a:solidFill>
              <a:latin typeface="Hind"/>
              <a:ea typeface="Hind"/>
              <a:cs typeface="Hind"/>
              <a:sym typeface="Hin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icture">
  <p:cSld name="BLANK_1_1_1_1_1_1_1">
    <p:spTree>
      <p:nvGrpSpPr>
        <p:cNvPr id="512" name="Shape 512"/>
        <p:cNvGrpSpPr/>
        <p:nvPr/>
      </p:nvGrpSpPr>
      <p:grpSpPr>
        <a:xfrm>
          <a:off x="0" y="0"/>
          <a:ext cx="0" cy="0"/>
          <a:chOff x="0" y="0"/>
          <a:chExt cx="0" cy="0"/>
        </a:xfrm>
      </p:grpSpPr>
      <p:sp>
        <p:nvSpPr>
          <p:cNvPr id="513" name="Google Shape;513;p16"/>
          <p:cNvSpPr txBox="1"/>
          <p:nvPr>
            <p:ph type="title"/>
          </p:nvPr>
        </p:nvSpPr>
        <p:spPr>
          <a:xfrm>
            <a:off x="4572000" y="2571750"/>
            <a:ext cx="3852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4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514" name="Google Shape;514;p16"/>
          <p:cNvSpPr txBox="1"/>
          <p:nvPr/>
        </p:nvSpPr>
        <p:spPr>
          <a:xfrm flipH="1">
            <a:off x="2156175" y="2232800"/>
            <a:ext cx="17292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515" name="Google Shape;515;p16"/>
          <p:cNvSpPr txBox="1"/>
          <p:nvPr/>
        </p:nvSpPr>
        <p:spPr>
          <a:xfrm flipH="1">
            <a:off x="5530427" y="2234925"/>
            <a:ext cx="1548300" cy="577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516" name="Google Shape;516;p16"/>
          <p:cNvSpPr txBox="1"/>
          <p:nvPr>
            <p:ph idx="1" type="subTitle"/>
          </p:nvPr>
        </p:nvSpPr>
        <p:spPr>
          <a:xfrm>
            <a:off x="5143500" y="3308600"/>
            <a:ext cx="3280500" cy="128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grpSp>
        <p:nvGrpSpPr>
          <p:cNvPr id="517" name="Google Shape;517;p16"/>
          <p:cNvGrpSpPr/>
          <p:nvPr/>
        </p:nvGrpSpPr>
        <p:grpSpPr>
          <a:xfrm rot="-464572">
            <a:off x="8609700" y="737256"/>
            <a:ext cx="221770" cy="389021"/>
            <a:chOff x="2229525" y="2649250"/>
            <a:chExt cx="361725" cy="634525"/>
          </a:xfrm>
        </p:grpSpPr>
        <p:sp>
          <p:nvSpPr>
            <p:cNvPr id="518" name="Google Shape;518;p16"/>
            <p:cNvSpPr/>
            <p:nvPr/>
          </p:nvSpPr>
          <p:spPr>
            <a:xfrm>
              <a:off x="2230275" y="2738925"/>
              <a:ext cx="360225" cy="25"/>
            </a:xfrm>
            <a:custGeom>
              <a:rect b="b" l="l" r="r" t="t"/>
              <a:pathLst>
                <a:path extrusionOk="0" fill="none" h="1" w="14409">
                  <a:moveTo>
                    <a:pt x="1" y="0"/>
                  </a:moveTo>
                  <a:lnTo>
                    <a:pt x="14408" y="0"/>
                  </a:lnTo>
                </a:path>
              </a:pathLst>
            </a:custGeom>
            <a:noFill/>
            <a:ln cap="flat" cmpd="sng" w="228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2234075" y="2845300"/>
              <a:ext cx="352625" cy="25"/>
            </a:xfrm>
            <a:custGeom>
              <a:rect b="b" l="l" r="r" t="t"/>
              <a:pathLst>
                <a:path extrusionOk="0" fill="none" h="1" w="14105">
                  <a:moveTo>
                    <a:pt x="1" y="1"/>
                  </a:moveTo>
                  <a:lnTo>
                    <a:pt x="14104" y="1"/>
                  </a:lnTo>
                </a:path>
              </a:pathLst>
            </a:custGeom>
            <a:noFill/>
            <a:ln cap="flat" cmpd="sng" w="228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a:off x="2234850" y="3116575"/>
              <a:ext cx="345000" cy="25"/>
            </a:xfrm>
            <a:custGeom>
              <a:rect b="b" l="l" r="r" t="t"/>
              <a:pathLst>
                <a:path extrusionOk="0" fill="none" h="1" w="13800">
                  <a:moveTo>
                    <a:pt x="0" y="1"/>
                  </a:moveTo>
                  <a:lnTo>
                    <a:pt x="13800" y="1"/>
                  </a:lnTo>
                </a:path>
              </a:pathLst>
            </a:custGeom>
            <a:noFill/>
            <a:ln cap="flat" cmpd="sng" w="228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a:off x="2230275" y="3222975"/>
              <a:ext cx="360225" cy="25"/>
            </a:xfrm>
            <a:custGeom>
              <a:rect b="b" l="l" r="r" t="t"/>
              <a:pathLst>
                <a:path extrusionOk="0" fill="none" h="1" w="14409">
                  <a:moveTo>
                    <a:pt x="1" y="0"/>
                  </a:moveTo>
                  <a:lnTo>
                    <a:pt x="14408" y="0"/>
                  </a:lnTo>
                </a:path>
              </a:pathLst>
            </a:custGeom>
            <a:noFill/>
            <a:ln cap="flat" cmpd="sng" w="228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2230275" y="2649250"/>
              <a:ext cx="360975" cy="634525"/>
            </a:xfrm>
            <a:custGeom>
              <a:rect b="b" l="l" r="r" t="t"/>
              <a:pathLst>
                <a:path extrusionOk="0" fill="none" h="25381" w="14439">
                  <a:moveTo>
                    <a:pt x="1" y="1"/>
                  </a:moveTo>
                  <a:lnTo>
                    <a:pt x="1" y="6627"/>
                  </a:lnTo>
                  <a:cubicBezTo>
                    <a:pt x="1" y="8359"/>
                    <a:pt x="943" y="9970"/>
                    <a:pt x="2524" y="10791"/>
                  </a:cubicBezTo>
                  <a:lnTo>
                    <a:pt x="11946" y="15867"/>
                  </a:lnTo>
                  <a:cubicBezTo>
                    <a:pt x="1346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2229525" y="2649250"/>
              <a:ext cx="360975" cy="634525"/>
            </a:xfrm>
            <a:custGeom>
              <a:rect b="b" l="l" r="r" t="t"/>
              <a:pathLst>
                <a:path extrusionOk="0" fill="none" h="25381" w="14439">
                  <a:moveTo>
                    <a:pt x="14438" y="1"/>
                  </a:moveTo>
                  <a:lnTo>
                    <a:pt x="14438" y="6627"/>
                  </a:lnTo>
                  <a:cubicBezTo>
                    <a:pt x="14438" y="8359"/>
                    <a:pt x="13496" y="9970"/>
                    <a:pt x="11915" y="10791"/>
                  </a:cubicBezTo>
                  <a:lnTo>
                    <a:pt x="2493" y="15867"/>
                  </a:lnTo>
                  <a:cubicBezTo>
                    <a:pt x="97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16"/>
          <p:cNvGrpSpPr/>
          <p:nvPr/>
        </p:nvGrpSpPr>
        <p:grpSpPr>
          <a:xfrm rot="-751181">
            <a:off x="8361094" y="160087"/>
            <a:ext cx="344764" cy="346159"/>
            <a:chOff x="2128450" y="1664425"/>
            <a:chExt cx="562350" cy="564625"/>
          </a:xfrm>
        </p:grpSpPr>
        <p:sp>
          <p:nvSpPr>
            <p:cNvPr id="525" name="Google Shape;525;p16"/>
            <p:cNvSpPr/>
            <p:nvPr/>
          </p:nvSpPr>
          <p:spPr>
            <a:xfrm>
              <a:off x="2128450" y="1664425"/>
              <a:ext cx="562350" cy="564625"/>
            </a:xfrm>
            <a:custGeom>
              <a:rect b="b" l="l" r="r" t="t"/>
              <a:pathLst>
                <a:path extrusionOk="0" fill="none" h="22585" w="22494">
                  <a:moveTo>
                    <a:pt x="19910" y="20001"/>
                  </a:moveTo>
                  <a:lnTo>
                    <a:pt x="19910" y="20001"/>
                  </a:lnTo>
                  <a:cubicBezTo>
                    <a:pt x="17326" y="22585"/>
                    <a:pt x="13162" y="22524"/>
                    <a:pt x="10578" y="19940"/>
                  </a:cubicBezTo>
                  <a:lnTo>
                    <a:pt x="2584" y="11946"/>
                  </a:lnTo>
                  <a:cubicBezTo>
                    <a:pt x="1" y="9363"/>
                    <a:pt x="61" y="5168"/>
                    <a:pt x="2645" y="2585"/>
                  </a:cubicBezTo>
                  <a:lnTo>
                    <a:pt x="2645" y="2585"/>
                  </a:lnTo>
                  <a:cubicBezTo>
                    <a:pt x="5229" y="1"/>
                    <a:pt x="9393" y="31"/>
                    <a:pt x="11977" y="2615"/>
                  </a:cubicBezTo>
                  <a:lnTo>
                    <a:pt x="19971" y="10639"/>
                  </a:lnTo>
                  <a:cubicBezTo>
                    <a:pt x="22494" y="13223"/>
                    <a:pt x="22494" y="17418"/>
                    <a:pt x="19910" y="2000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a:off x="2286500" y="1827425"/>
              <a:ext cx="247750" cy="237875"/>
            </a:xfrm>
            <a:custGeom>
              <a:rect b="b" l="l" r="r" t="t"/>
              <a:pathLst>
                <a:path extrusionOk="0" h="9515" w="9910">
                  <a:moveTo>
                    <a:pt x="4971" y="1"/>
                  </a:moveTo>
                  <a:cubicBezTo>
                    <a:pt x="4446" y="1"/>
                    <a:pt x="3922" y="198"/>
                    <a:pt x="3527" y="593"/>
                  </a:cubicBezTo>
                  <a:lnTo>
                    <a:pt x="791" y="3299"/>
                  </a:lnTo>
                  <a:cubicBezTo>
                    <a:pt x="1" y="4089"/>
                    <a:pt x="1" y="5366"/>
                    <a:pt x="791" y="6186"/>
                  </a:cubicBezTo>
                  <a:lnTo>
                    <a:pt x="3497" y="8922"/>
                  </a:lnTo>
                  <a:cubicBezTo>
                    <a:pt x="3892" y="9317"/>
                    <a:pt x="4416" y="9515"/>
                    <a:pt x="4940" y="9515"/>
                  </a:cubicBezTo>
                  <a:cubicBezTo>
                    <a:pt x="5465" y="9515"/>
                    <a:pt x="5989" y="9317"/>
                    <a:pt x="6384" y="8922"/>
                  </a:cubicBezTo>
                  <a:lnTo>
                    <a:pt x="9120" y="6217"/>
                  </a:lnTo>
                  <a:cubicBezTo>
                    <a:pt x="9910" y="5426"/>
                    <a:pt x="9910" y="4119"/>
                    <a:pt x="9120" y="3329"/>
                  </a:cubicBezTo>
                  <a:lnTo>
                    <a:pt x="6414" y="593"/>
                  </a:lnTo>
                  <a:cubicBezTo>
                    <a:pt x="6019" y="198"/>
                    <a:pt x="5495" y="1"/>
                    <a:pt x="4971"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2338950" y="1935725"/>
              <a:ext cx="30425" cy="31175"/>
            </a:xfrm>
            <a:custGeom>
              <a:rect b="b" l="l" r="r" t="t"/>
              <a:pathLst>
                <a:path extrusionOk="0" h="1247" w="1217">
                  <a:moveTo>
                    <a:pt x="608" y="0"/>
                  </a:moveTo>
                  <a:cubicBezTo>
                    <a:pt x="243" y="0"/>
                    <a:pt x="0" y="274"/>
                    <a:pt x="0" y="638"/>
                  </a:cubicBezTo>
                  <a:cubicBezTo>
                    <a:pt x="0" y="973"/>
                    <a:pt x="243" y="1246"/>
                    <a:pt x="608" y="1246"/>
                  </a:cubicBezTo>
                  <a:cubicBezTo>
                    <a:pt x="943" y="1246"/>
                    <a:pt x="1216" y="973"/>
                    <a:pt x="1216" y="63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2400500" y="1875675"/>
              <a:ext cx="30425" cy="30425"/>
            </a:xfrm>
            <a:custGeom>
              <a:rect b="b" l="l" r="r" t="t"/>
              <a:pathLst>
                <a:path extrusionOk="0" h="1217" w="1217">
                  <a:moveTo>
                    <a:pt x="608" y="1"/>
                  </a:moveTo>
                  <a:cubicBezTo>
                    <a:pt x="274" y="1"/>
                    <a:pt x="0" y="244"/>
                    <a:pt x="0" y="609"/>
                  </a:cubicBezTo>
                  <a:cubicBezTo>
                    <a:pt x="0" y="943"/>
                    <a:pt x="274" y="1217"/>
                    <a:pt x="608" y="1217"/>
                  </a:cubicBezTo>
                  <a:cubicBezTo>
                    <a:pt x="943" y="1217"/>
                    <a:pt x="1216" y="943"/>
                    <a:pt x="1216" y="609"/>
                  </a:cubicBezTo>
                  <a:cubicBezTo>
                    <a:pt x="1216" y="244"/>
                    <a:pt x="943" y="1"/>
                    <a:pt x="608" y="1"/>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a:off x="2389850" y="1987400"/>
              <a:ext cx="30425" cy="30400"/>
            </a:xfrm>
            <a:custGeom>
              <a:rect b="b" l="l" r="r" t="t"/>
              <a:pathLst>
                <a:path extrusionOk="0" h="1216" w="1217">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a:off x="2451400" y="1926600"/>
              <a:ext cx="30425" cy="30425"/>
            </a:xfrm>
            <a:custGeom>
              <a:rect b="b" l="l" r="r" t="t"/>
              <a:pathLst>
                <a:path extrusionOk="0" h="1217" w="1217">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a:off x="2411125" y="1665950"/>
              <a:ext cx="279675" cy="281950"/>
            </a:xfrm>
            <a:custGeom>
              <a:rect b="b" l="l" r="r" t="t"/>
              <a:pathLst>
                <a:path extrusionOk="0" fill="none" h="11278" w="11187">
                  <a:moveTo>
                    <a:pt x="670" y="2554"/>
                  </a:moveTo>
                  <a:lnTo>
                    <a:pt x="8664" y="10578"/>
                  </a:lnTo>
                  <a:cubicBezTo>
                    <a:pt x="8876" y="10791"/>
                    <a:pt x="9059" y="11034"/>
                    <a:pt x="9211" y="11277"/>
                  </a:cubicBezTo>
                  <a:cubicBezTo>
                    <a:pt x="11187" y="8694"/>
                    <a:pt x="11004" y="4955"/>
                    <a:pt x="8664" y="2584"/>
                  </a:cubicBezTo>
                  <a:cubicBezTo>
                    <a:pt x="6293" y="244"/>
                    <a:pt x="2585" y="1"/>
                    <a:pt x="1" y="1976"/>
                  </a:cubicBezTo>
                  <a:cubicBezTo>
                    <a:pt x="214" y="2159"/>
                    <a:pt x="457" y="2341"/>
                    <a:pt x="670" y="2554"/>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a:off x="2129975" y="1945600"/>
              <a:ext cx="279675" cy="281175"/>
            </a:xfrm>
            <a:custGeom>
              <a:rect b="b" l="l" r="r" t="t"/>
              <a:pathLst>
                <a:path extrusionOk="0" fill="none" h="11247" w="11187">
                  <a:moveTo>
                    <a:pt x="10517" y="8693"/>
                  </a:moveTo>
                  <a:lnTo>
                    <a:pt x="2523" y="699"/>
                  </a:lnTo>
                  <a:cubicBezTo>
                    <a:pt x="2311" y="456"/>
                    <a:pt x="2128" y="243"/>
                    <a:pt x="1976" y="0"/>
                  </a:cubicBezTo>
                  <a:cubicBezTo>
                    <a:pt x="0" y="2584"/>
                    <a:pt x="183" y="6323"/>
                    <a:pt x="2523" y="8663"/>
                  </a:cubicBezTo>
                  <a:cubicBezTo>
                    <a:pt x="4894" y="11034"/>
                    <a:pt x="8602" y="11247"/>
                    <a:pt x="11186" y="927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16"/>
          <p:cNvGrpSpPr/>
          <p:nvPr/>
        </p:nvGrpSpPr>
        <p:grpSpPr>
          <a:xfrm rot="1815225">
            <a:off x="7819199" y="438862"/>
            <a:ext cx="313572" cy="201282"/>
            <a:chOff x="3766775" y="1781450"/>
            <a:chExt cx="511450" cy="328300"/>
          </a:xfrm>
        </p:grpSpPr>
        <p:sp>
          <p:nvSpPr>
            <p:cNvPr id="534" name="Google Shape;534;p16"/>
            <p:cNvSpPr/>
            <p:nvPr/>
          </p:nvSpPr>
          <p:spPr>
            <a:xfrm>
              <a:off x="3818450" y="1796650"/>
              <a:ext cx="401250" cy="193050"/>
            </a:xfrm>
            <a:custGeom>
              <a:rect b="b" l="l" r="r" t="t"/>
              <a:pathLst>
                <a:path extrusionOk="0" h="7722" w="16050">
                  <a:moveTo>
                    <a:pt x="3162" y="1"/>
                  </a:moveTo>
                  <a:cubicBezTo>
                    <a:pt x="1916" y="305"/>
                    <a:pt x="852" y="669"/>
                    <a:pt x="1" y="1186"/>
                  </a:cubicBezTo>
                  <a:lnTo>
                    <a:pt x="12767" y="7721"/>
                  </a:lnTo>
                  <a:cubicBezTo>
                    <a:pt x="14013" y="7448"/>
                    <a:pt x="15138" y="7052"/>
                    <a:pt x="16050" y="6597"/>
                  </a:cubicBezTo>
                  <a:lnTo>
                    <a:pt x="3162"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a:off x="3766775"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2" y="8481"/>
                    <a:pt x="13041" y="8633"/>
                    <a:pt x="12068" y="8664"/>
                  </a:cubicBezTo>
                  <a:cubicBezTo>
                    <a:pt x="11460" y="8694"/>
                    <a:pt x="10882" y="8724"/>
                    <a:pt x="10244" y="8724"/>
                  </a:cubicBezTo>
                  <a:cubicBezTo>
                    <a:pt x="9636" y="8724"/>
                    <a:pt x="9028" y="8694"/>
                    <a:pt x="8420" y="8664"/>
                  </a:cubicBezTo>
                  <a:cubicBezTo>
                    <a:pt x="3618" y="8268"/>
                    <a:pt x="1" y="6505"/>
                    <a:pt x="1" y="4378"/>
                  </a:cubicBezTo>
                  <a:cubicBezTo>
                    <a:pt x="1" y="3375"/>
                    <a:pt x="761" y="2463"/>
                    <a:pt x="2068" y="1733"/>
                  </a:cubicBezTo>
                  <a:cubicBezTo>
                    <a:pt x="2888" y="1247"/>
                    <a:pt x="3952" y="852"/>
                    <a:pt x="5229" y="578"/>
                  </a:cubicBezTo>
                  <a:cubicBezTo>
                    <a:pt x="6202" y="335"/>
                    <a:pt x="7265" y="153"/>
                    <a:pt x="8420" y="62"/>
                  </a:cubicBezTo>
                  <a:cubicBezTo>
                    <a:pt x="9028" y="31"/>
                    <a:pt x="9575" y="1"/>
                    <a:pt x="10244" y="1"/>
                  </a:cubicBezTo>
                  <a:cubicBezTo>
                    <a:pt x="10852" y="1"/>
                    <a:pt x="11460" y="31"/>
                    <a:pt x="12068" y="62"/>
                  </a:cubicBezTo>
                  <a:cubicBezTo>
                    <a:pt x="1684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a:off x="3766775"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2" y="8724"/>
                    <a:pt x="10244" y="8724"/>
                  </a:cubicBezTo>
                  <a:cubicBezTo>
                    <a:pt x="9636" y="8724"/>
                    <a:pt x="9028" y="8693"/>
                    <a:pt x="8420"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LANK_1_1_1_1_1_1_1_1">
    <p:spTree>
      <p:nvGrpSpPr>
        <p:cNvPr id="537" name="Shape 537"/>
        <p:cNvGrpSpPr/>
        <p:nvPr/>
      </p:nvGrpSpPr>
      <p:grpSpPr>
        <a:xfrm>
          <a:off x="0" y="0"/>
          <a:ext cx="0" cy="0"/>
          <a:chOff x="0" y="0"/>
          <a:chExt cx="0" cy="0"/>
        </a:xfrm>
      </p:grpSpPr>
      <p:grpSp>
        <p:nvGrpSpPr>
          <p:cNvPr id="538" name="Google Shape;538;p17"/>
          <p:cNvGrpSpPr/>
          <p:nvPr/>
        </p:nvGrpSpPr>
        <p:grpSpPr>
          <a:xfrm rot="1815225">
            <a:off x="8324674" y="655887"/>
            <a:ext cx="313572" cy="201282"/>
            <a:chOff x="3766775" y="1781450"/>
            <a:chExt cx="511450" cy="328300"/>
          </a:xfrm>
        </p:grpSpPr>
        <p:sp>
          <p:nvSpPr>
            <p:cNvPr id="539" name="Google Shape;539;p17"/>
            <p:cNvSpPr/>
            <p:nvPr/>
          </p:nvSpPr>
          <p:spPr>
            <a:xfrm>
              <a:off x="3818450" y="1796650"/>
              <a:ext cx="401250" cy="193050"/>
            </a:xfrm>
            <a:custGeom>
              <a:rect b="b" l="l" r="r" t="t"/>
              <a:pathLst>
                <a:path extrusionOk="0" h="7722" w="16050">
                  <a:moveTo>
                    <a:pt x="3162" y="1"/>
                  </a:moveTo>
                  <a:cubicBezTo>
                    <a:pt x="1916" y="305"/>
                    <a:pt x="852" y="669"/>
                    <a:pt x="1" y="1186"/>
                  </a:cubicBezTo>
                  <a:lnTo>
                    <a:pt x="12767" y="7721"/>
                  </a:lnTo>
                  <a:cubicBezTo>
                    <a:pt x="14013" y="7448"/>
                    <a:pt x="15138" y="7052"/>
                    <a:pt x="16050" y="6597"/>
                  </a:cubicBezTo>
                  <a:lnTo>
                    <a:pt x="31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3766775"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2" y="8481"/>
                    <a:pt x="13041" y="8633"/>
                    <a:pt x="12068" y="8664"/>
                  </a:cubicBezTo>
                  <a:cubicBezTo>
                    <a:pt x="11460" y="8694"/>
                    <a:pt x="10882" y="8724"/>
                    <a:pt x="10244" y="8724"/>
                  </a:cubicBezTo>
                  <a:cubicBezTo>
                    <a:pt x="9636" y="8724"/>
                    <a:pt x="9028" y="8694"/>
                    <a:pt x="8420" y="8664"/>
                  </a:cubicBezTo>
                  <a:cubicBezTo>
                    <a:pt x="3618" y="8268"/>
                    <a:pt x="1" y="6505"/>
                    <a:pt x="1" y="4378"/>
                  </a:cubicBezTo>
                  <a:cubicBezTo>
                    <a:pt x="1" y="3375"/>
                    <a:pt x="761" y="2463"/>
                    <a:pt x="2068" y="1733"/>
                  </a:cubicBezTo>
                  <a:cubicBezTo>
                    <a:pt x="2888" y="1247"/>
                    <a:pt x="3952" y="852"/>
                    <a:pt x="5229" y="578"/>
                  </a:cubicBezTo>
                  <a:cubicBezTo>
                    <a:pt x="6202" y="335"/>
                    <a:pt x="7265" y="153"/>
                    <a:pt x="8420" y="62"/>
                  </a:cubicBezTo>
                  <a:cubicBezTo>
                    <a:pt x="9028" y="31"/>
                    <a:pt x="9575" y="1"/>
                    <a:pt x="10244" y="1"/>
                  </a:cubicBezTo>
                  <a:cubicBezTo>
                    <a:pt x="10852" y="1"/>
                    <a:pt x="11460" y="31"/>
                    <a:pt x="12068" y="62"/>
                  </a:cubicBezTo>
                  <a:cubicBezTo>
                    <a:pt x="1684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3766775"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2" y="8724"/>
                    <a:pt x="10244" y="8724"/>
                  </a:cubicBezTo>
                  <a:cubicBezTo>
                    <a:pt x="9636" y="8724"/>
                    <a:pt x="9028" y="8693"/>
                    <a:pt x="8420"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17"/>
          <p:cNvGrpSpPr/>
          <p:nvPr/>
        </p:nvGrpSpPr>
        <p:grpSpPr>
          <a:xfrm>
            <a:off x="8696074" y="190547"/>
            <a:ext cx="261380" cy="348961"/>
            <a:chOff x="1374650" y="1661400"/>
            <a:chExt cx="426325" cy="569175"/>
          </a:xfrm>
        </p:grpSpPr>
        <p:sp>
          <p:nvSpPr>
            <p:cNvPr id="543" name="Google Shape;543;p17"/>
            <p:cNvSpPr/>
            <p:nvPr/>
          </p:nvSpPr>
          <p:spPr>
            <a:xfrm>
              <a:off x="1435425" y="1743475"/>
              <a:ext cx="304750" cy="406550"/>
            </a:xfrm>
            <a:custGeom>
              <a:rect b="b" l="l" r="r" t="t"/>
              <a:pathLst>
                <a:path extrusionOk="0" h="16262" w="12190">
                  <a:moveTo>
                    <a:pt x="6080" y="0"/>
                  </a:moveTo>
                  <a:cubicBezTo>
                    <a:pt x="2736" y="0"/>
                    <a:pt x="31" y="6596"/>
                    <a:pt x="1" y="10031"/>
                  </a:cubicBezTo>
                  <a:cubicBezTo>
                    <a:pt x="305" y="9909"/>
                    <a:pt x="609" y="9848"/>
                    <a:pt x="943" y="9848"/>
                  </a:cubicBezTo>
                  <a:cubicBezTo>
                    <a:pt x="2189" y="9848"/>
                    <a:pt x="3253" y="10851"/>
                    <a:pt x="3253" y="12158"/>
                  </a:cubicBezTo>
                  <a:cubicBezTo>
                    <a:pt x="3253" y="13192"/>
                    <a:pt x="2584" y="14012"/>
                    <a:pt x="1673" y="14316"/>
                  </a:cubicBezTo>
                  <a:cubicBezTo>
                    <a:pt x="2767" y="15502"/>
                    <a:pt x="4378" y="16262"/>
                    <a:pt x="6110" y="16262"/>
                  </a:cubicBezTo>
                  <a:cubicBezTo>
                    <a:pt x="6445" y="16262"/>
                    <a:pt x="6809" y="16231"/>
                    <a:pt x="7083" y="16170"/>
                  </a:cubicBezTo>
                  <a:cubicBezTo>
                    <a:pt x="9971" y="15715"/>
                    <a:pt x="12189" y="13192"/>
                    <a:pt x="12189" y="10183"/>
                  </a:cubicBezTo>
                  <a:cubicBezTo>
                    <a:pt x="12189" y="7113"/>
                    <a:pt x="10001" y="1337"/>
                    <a:pt x="7053" y="182"/>
                  </a:cubicBezTo>
                  <a:cubicBezTo>
                    <a:pt x="6749" y="61"/>
                    <a:pt x="6414" y="0"/>
                    <a:pt x="6080"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
            <p:cNvSpPr/>
            <p:nvPr/>
          </p:nvSpPr>
          <p:spPr>
            <a:xfrm>
              <a:off x="1374650"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48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17"/>
          <p:cNvSpPr txBox="1"/>
          <p:nvPr>
            <p:ph type="title"/>
          </p:nvPr>
        </p:nvSpPr>
        <p:spPr>
          <a:xfrm>
            <a:off x="720000" y="540000"/>
            <a:ext cx="7364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sz="2900">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546" name="Google Shape;546;p17"/>
          <p:cNvSpPr txBox="1"/>
          <p:nvPr>
            <p:ph idx="1" type="subTitle"/>
          </p:nvPr>
        </p:nvSpPr>
        <p:spPr>
          <a:xfrm>
            <a:off x="6240750" y="1709575"/>
            <a:ext cx="1500900" cy="448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547" name="Google Shape;547;p17"/>
          <p:cNvSpPr txBox="1"/>
          <p:nvPr>
            <p:ph idx="2" type="subTitle"/>
          </p:nvPr>
        </p:nvSpPr>
        <p:spPr>
          <a:xfrm>
            <a:off x="6221075" y="3619025"/>
            <a:ext cx="1540200" cy="97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548" name="Google Shape;548;p17"/>
          <p:cNvSpPr txBox="1"/>
          <p:nvPr>
            <p:ph idx="3" type="subTitle"/>
          </p:nvPr>
        </p:nvSpPr>
        <p:spPr>
          <a:xfrm>
            <a:off x="1410975" y="1709575"/>
            <a:ext cx="1500900" cy="438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549" name="Google Shape;549;p17"/>
          <p:cNvSpPr txBox="1"/>
          <p:nvPr>
            <p:ph idx="4" type="subTitle"/>
          </p:nvPr>
        </p:nvSpPr>
        <p:spPr>
          <a:xfrm>
            <a:off x="1391350" y="3619025"/>
            <a:ext cx="1540200" cy="97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550" name="Google Shape;550;p17"/>
          <p:cNvSpPr txBox="1"/>
          <p:nvPr>
            <p:ph idx="5" type="subTitle"/>
          </p:nvPr>
        </p:nvSpPr>
        <p:spPr>
          <a:xfrm>
            <a:off x="3821500" y="4031000"/>
            <a:ext cx="1500900" cy="43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551" name="Google Shape;551;p17"/>
          <p:cNvSpPr txBox="1"/>
          <p:nvPr>
            <p:ph idx="6" type="subTitle"/>
          </p:nvPr>
        </p:nvSpPr>
        <p:spPr>
          <a:xfrm>
            <a:off x="3801900" y="1557175"/>
            <a:ext cx="1540200" cy="97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grpSp>
        <p:nvGrpSpPr>
          <p:cNvPr id="552" name="Google Shape;552;p17"/>
          <p:cNvGrpSpPr/>
          <p:nvPr/>
        </p:nvGrpSpPr>
        <p:grpSpPr>
          <a:xfrm rot="-585439">
            <a:off x="8772436" y="1176278"/>
            <a:ext cx="248783" cy="362446"/>
            <a:chOff x="6281275" y="2671300"/>
            <a:chExt cx="405800" cy="591200"/>
          </a:xfrm>
        </p:grpSpPr>
        <p:sp>
          <p:nvSpPr>
            <p:cNvPr id="553" name="Google Shape;553;p17"/>
            <p:cNvSpPr/>
            <p:nvPr/>
          </p:nvSpPr>
          <p:spPr>
            <a:xfrm>
              <a:off x="6387650" y="2798950"/>
              <a:ext cx="256875" cy="459000"/>
            </a:xfrm>
            <a:custGeom>
              <a:rect b="b" l="l" r="r" t="t"/>
              <a:pathLst>
                <a:path extrusionOk="0" h="18360" w="10275">
                  <a:moveTo>
                    <a:pt x="1" y="0"/>
                  </a:moveTo>
                  <a:lnTo>
                    <a:pt x="1" y="12098"/>
                  </a:lnTo>
                  <a:cubicBezTo>
                    <a:pt x="1" y="15229"/>
                    <a:pt x="2220" y="17751"/>
                    <a:pt x="5137" y="18359"/>
                  </a:cubicBezTo>
                  <a:cubicBezTo>
                    <a:pt x="8055" y="17751"/>
                    <a:pt x="10274" y="15198"/>
                    <a:pt x="10274" y="12098"/>
                  </a:cubicBezTo>
                  <a:lnTo>
                    <a:pt x="1027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7"/>
            <p:cNvSpPr/>
            <p:nvPr/>
          </p:nvSpPr>
          <p:spPr>
            <a:xfrm>
              <a:off x="6516075" y="2891650"/>
              <a:ext cx="129975" cy="25"/>
            </a:xfrm>
            <a:custGeom>
              <a:rect b="b" l="l" r="r" t="t"/>
              <a:pathLst>
                <a:path extrusionOk="0" fill="none" h="1" w="5199">
                  <a:moveTo>
                    <a:pt x="0" y="1"/>
                  </a:moveTo>
                  <a:lnTo>
                    <a:pt x="5198"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p:nvPr/>
          </p:nvSpPr>
          <p:spPr>
            <a:xfrm>
              <a:off x="6516075" y="2993475"/>
              <a:ext cx="129975" cy="25"/>
            </a:xfrm>
            <a:custGeom>
              <a:rect b="b" l="l" r="r" t="t"/>
              <a:pathLst>
                <a:path extrusionOk="0" fill="none" h="1" w="5199">
                  <a:moveTo>
                    <a:pt x="0" y="1"/>
                  </a:moveTo>
                  <a:lnTo>
                    <a:pt x="5198"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a:off x="6516075" y="3096075"/>
              <a:ext cx="128450" cy="25"/>
            </a:xfrm>
            <a:custGeom>
              <a:rect b="b" l="l" r="r" t="t"/>
              <a:pathLst>
                <a:path extrusionOk="0" fill="none" h="1" w="5138">
                  <a:moveTo>
                    <a:pt x="0" y="0"/>
                  </a:moveTo>
                  <a:lnTo>
                    <a:pt x="513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7"/>
            <p:cNvSpPr/>
            <p:nvPr/>
          </p:nvSpPr>
          <p:spPr>
            <a:xfrm>
              <a:off x="6324575" y="2671300"/>
              <a:ext cx="319950" cy="591200"/>
            </a:xfrm>
            <a:custGeom>
              <a:rect b="b" l="l" r="r" t="t"/>
              <a:pathLst>
                <a:path extrusionOk="0" fill="none" h="23648" w="12798">
                  <a:moveTo>
                    <a:pt x="12797" y="0"/>
                  </a:moveTo>
                  <a:lnTo>
                    <a:pt x="12797" y="17265"/>
                  </a:lnTo>
                  <a:cubicBezTo>
                    <a:pt x="12797" y="20335"/>
                    <a:pt x="10578" y="22918"/>
                    <a:pt x="7660" y="23526"/>
                  </a:cubicBezTo>
                  <a:cubicBezTo>
                    <a:pt x="7235" y="23587"/>
                    <a:pt x="6840" y="23648"/>
                    <a:pt x="6384" y="23648"/>
                  </a:cubicBezTo>
                  <a:cubicBezTo>
                    <a:pt x="282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a:off x="6281275" y="2671300"/>
              <a:ext cx="405800" cy="25"/>
            </a:xfrm>
            <a:custGeom>
              <a:rect b="b" l="l" r="r" t="t"/>
              <a:pathLst>
                <a:path extrusionOk="0" fill="none" h="1" w="16232">
                  <a:moveTo>
                    <a:pt x="0" y="0"/>
                  </a:moveTo>
                  <a:lnTo>
                    <a:pt x="1623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17"/>
          <p:cNvGrpSpPr/>
          <p:nvPr/>
        </p:nvGrpSpPr>
        <p:grpSpPr>
          <a:xfrm rot="-464572">
            <a:off x="7872875" y="137804"/>
            <a:ext cx="221770" cy="389021"/>
            <a:chOff x="2229525" y="2649250"/>
            <a:chExt cx="361725" cy="634525"/>
          </a:xfrm>
        </p:grpSpPr>
        <p:sp>
          <p:nvSpPr>
            <p:cNvPr id="560" name="Google Shape;560;p17"/>
            <p:cNvSpPr/>
            <p:nvPr/>
          </p:nvSpPr>
          <p:spPr>
            <a:xfrm>
              <a:off x="2230275" y="273892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a:off x="2234075" y="2845300"/>
              <a:ext cx="352625" cy="25"/>
            </a:xfrm>
            <a:custGeom>
              <a:rect b="b" l="l" r="r" t="t"/>
              <a:pathLst>
                <a:path extrusionOk="0" fill="none" h="1" w="14105">
                  <a:moveTo>
                    <a:pt x="1" y="1"/>
                  </a:moveTo>
                  <a:lnTo>
                    <a:pt x="14104"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a:off x="2234850" y="3116575"/>
              <a:ext cx="345000" cy="25"/>
            </a:xfrm>
            <a:custGeom>
              <a:rect b="b" l="l" r="r" t="t"/>
              <a:pathLst>
                <a:path extrusionOk="0" fill="none" h="1" w="13800">
                  <a:moveTo>
                    <a:pt x="0" y="1"/>
                  </a:moveTo>
                  <a:lnTo>
                    <a:pt x="13800"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a:off x="2230275" y="322297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2230275" y="2649250"/>
              <a:ext cx="360975" cy="634525"/>
            </a:xfrm>
            <a:custGeom>
              <a:rect b="b" l="l" r="r" t="t"/>
              <a:pathLst>
                <a:path extrusionOk="0" fill="none" h="25381" w="14439">
                  <a:moveTo>
                    <a:pt x="1" y="1"/>
                  </a:moveTo>
                  <a:lnTo>
                    <a:pt x="1" y="6627"/>
                  </a:lnTo>
                  <a:cubicBezTo>
                    <a:pt x="1" y="8359"/>
                    <a:pt x="943" y="9970"/>
                    <a:pt x="2524" y="10791"/>
                  </a:cubicBezTo>
                  <a:lnTo>
                    <a:pt x="11946" y="15867"/>
                  </a:lnTo>
                  <a:cubicBezTo>
                    <a:pt x="1346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a:off x="2229525" y="2649250"/>
              <a:ext cx="360975" cy="634525"/>
            </a:xfrm>
            <a:custGeom>
              <a:rect b="b" l="l" r="r" t="t"/>
              <a:pathLst>
                <a:path extrusionOk="0" fill="none" h="25381" w="14439">
                  <a:moveTo>
                    <a:pt x="14438" y="1"/>
                  </a:moveTo>
                  <a:lnTo>
                    <a:pt x="14438" y="6627"/>
                  </a:lnTo>
                  <a:cubicBezTo>
                    <a:pt x="14438" y="8359"/>
                    <a:pt x="13496" y="9970"/>
                    <a:pt x="11915" y="10791"/>
                  </a:cubicBezTo>
                  <a:lnTo>
                    <a:pt x="2493" y="15867"/>
                  </a:lnTo>
                  <a:cubicBezTo>
                    <a:pt x="97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BLANK_1_1_1_1_1_1_1_1_1">
    <p:spTree>
      <p:nvGrpSpPr>
        <p:cNvPr id="566" name="Shape 566"/>
        <p:cNvGrpSpPr/>
        <p:nvPr/>
      </p:nvGrpSpPr>
      <p:grpSpPr>
        <a:xfrm>
          <a:off x="0" y="0"/>
          <a:ext cx="0" cy="0"/>
          <a:chOff x="0" y="0"/>
          <a:chExt cx="0" cy="0"/>
        </a:xfrm>
      </p:grpSpPr>
      <p:sp>
        <p:nvSpPr>
          <p:cNvPr id="567" name="Google Shape;567;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568" name="Google Shape;568;p18"/>
          <p:cNvSpPr txBox="1"/>
          <p:nvPr>
            <p:ph idx="1" type="subTitle"/>
          </p:nvPr>
        </p:nvSpPr>
        <p:spPr>
          <a:xfrm>
            <a:off x="4831925" y="2736925"/>
            <a:ext cx="2993100" cy="185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569" name="Google Shape;569;p18"/>
          <p:cNvSpPr txBox="1"/>
          <p:nvPr>
            <p:ph idx="2" type="subTitle"/>
          </p:nvPr>
        </p:nvSpPr>
        <p:spPr>
          <a:xfrm>
            <a:off x="1319000" y="2736925"/>
            <a:ext cx="2993100" cy="185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70" name="Google Shape;570;p18"/>
          <p:cNvSpPr txBox="1"/>
          <p:nvPr>
            <p:ph idx="3" type="subTitle"/>
          </p:nvPr>
        </p:nvSpPr>
        <p:spPr>
          <a:xfrm>
            <a:off x="5061584" y="2076400"/>
            <a:ext cx="25338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571" name="Google Shape;571;p18"/>
          <p:cNvSpPr txBox="1"/>
          <p:nvPr>
            <p:ph idx="4" type="subTitle"/>
          </p:nvPr>
        </p:nvSpPr>
        <p:spPr>
          <a:xfrm>
            <a:off x="1548625" y="2076400"/>
            <a:ext cx="25338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grpSp>
        <p:nvGrpSpPr>
          <p:cNvPr id="572" name="Google Shape;572;p18"/>
          <p:cNvGrpSpPr/>
          <p:nvPr/>
        </p:nvGrpSpPr>
        <p:grpSpPr>
          <a:xfrm flipH="1" rot="751181">
            <a:off x="540851" y="4257912"/>
            <a:ext cx="344764" cy="346159"/>
            <a:chOff x="2128450" y="1664425"/>
            <a:chExt cx="562350" cy="564625"/>
          </a:xfrm>
        </p:grpSpPr>
        <p:sp>
          <p:nvSpPr>
            <p:cNvPr id="573" name="Google Shape;573;p18"/>
            <p:cNvSpPr/>
            <p:nvPr/>
          </p:nvSpPr>
          <p:spPr>
            <a:xfrm>
              <a:off x="2128450" y="1664425"/>
              <a:ext cx="562350" cy="564625"/>
            </a:xfrm>
            <a:custGeom>
              <a:rect b="b" l="l" r="r" t="t"/>
              <a:pathLst>
                <a:path extrusionOk="0" fill="none" h="22585" w="22494">
                  <a:moveTo>
                    <a:pt x="19910" y="20001"/>
                  </a:moveTo>
                  <a:lnTo>
                    <a:pt x="19910" y="20001"/>
                  </a:lnTo>
                  <a:cubicBezTo>
                    <a:pt x="17326" y="22585"/>
                    <a:pt x="13162" y="22524"/>
                    <a:pt x="10578" y="19940"/>
                  </a:cubicBezTo>
                  <a:lnTo>
                    <a:pt x="2584" y="11946"/>
                  </a:lnTo>
                  <a:cubicBezTo>
                    <a:pt x="1" y="9363"/>
                    <a:pt x="61" y="5168"/>
                    <a:pt x="2645" y="2585"/>
                  </a:cubicBezTo>
                  <a:lnTo>
                    <a:pt x="2645" y="2585"/>
                  </a:lnTo>
                  <a:cubicBezTo>
                    <a:pt x="5229" y="1"/>
                    <a:pt x="9393" y="31"/>
                    <a:pt x="11977" y="2615"/>
                  </a:cubicBezTo>
                  <a:lnTo>
                    <a:pt x="19971" y="10639"/>
                  </a:lnTo>
                  <a:cubicBezTo>
                    <a:pt x="22494" y="13223"/>
                    <a:pt x="22494" y="17418"/>
                    <a:pt x="19910" y="2000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2286500" y="1827425"/>
              <a:ext cx="247750" cy="237875"/>
            </a:xfrm>
            <a:custGeom>
              <a:rect b="b" l="l" r="r" t="t"/>
              <a:pathLst>
                <a:path extrusionOk="0" h="9515" w="9910">
                  <a:moveTo>
                    <a:pt x="4971" y="1"/>
                  </a:moveTo>
                  <a:cubicBezTo>
                    <a:pt x="4446" y="1"/>
                    <a:pt x="3922" y="198"/>
                    <a:pt x="3527" y="593"/>
                  </a:cubicBezTo>
                  <a:lnTo>
                    <a:pt x="791" y="3299"/>
                  </a:lnTo>
                  <a:cubicBezTo>
                    <a:pt x="1" y="4089"/>
                    <a:pt x="1" y="5366"/>
                    <a:pt x="791" y="6186"/>
                  </a:cubicBezTo>
                  <a:lnTo>
                    <a:pt x="3497" y="8922"/>
                  </a:lnTo>
                  <a:cubicBezTo>
                    <a:pt x="3892" y="9317"/>
                    <a:pt x="4416" y="9515"/>
                    <a:pt x="4940" y="9515"/>
                  </a:cubicBezTo>
                  <a:cubicBezTo>
                    <a:pt x="5465" y="9515"/>
                    <a:pt x="5989" y="9317"/>
                    <a:pt x="6384" y="8922"/>
                  </a:cubicBezTo>
                  <a:lnTo>
                    <a:pt x="9120" y="6217"/>
                  </a:lnTo>
                  <a:cubicBezTo>
                    <a:pt x="9910" y="5426"/>
                    <a:pt x="9910" y="4119"/>
                    <a:pt x="9120" y="3329"/>
                  </a:cubicBezTo>
                  <a:lnTo>
                    <a:pt x="6414" y="593"/>
                  </a:lnTo>
                  <a:cubicBezTo>
                    <a:pt x="6019" y="198"/>
                    <a:pt x="5495" y="1"/>
                    <a:pt x="4971"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8"/>
            <p:cNvSpPr/>
            <p:nvPr/>
          </p:nvSpPr>
          <p:spPr>
            <a:xfrm>
              <a:off x="2338950" y="1935725"/>
              <a:ext cx="30425" cy="31175"/>
            </a:xfrm>
            <a:custGeom>
              <a:rect b="b" l="l" r="r" t="t"/>
              <a:pathLst>
                <a:path extrusionOk="0" h="1247" w="1217">
                  <a:moveTo>
                    <a:pt x="608" y="0"/>
                  </a:moveTo>
                  <a:cubicBezTo>
                    <a:pt x="243" y="0"/>
                    <a:pt x="0" y="274"/>
                    <a:pt x="0" y="638"/>
                  </a:cubicBezTo>
                  <a:cubicBezTo>
                    <a:pt x="0" y="973"/>
                    <a:pt x="243" y="1246"/>
                    <a:pt x="608" y="1246"/>
                  </a:cubicBezTo>
                  <a:cubicBezTo>
                    <a:pt x="943" y="1246"/>
                    <a:pt x="1216" y="973"/>
                    <a:pt x="1216" y="63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8"/>
            <p:cNvSpPr/>
            <p:nvPr/>
          </p:nvSpPr>
          <p:spPr>
            <a:xfrm>
              <a:off x="2400500" y="1875675"/>
              <a:ext cx="30425" cy="30425"/>
            </a:xfrm>
            <a:custGeom>
              <a:rect b="b" l="l" r="r" t="t"/>
              <a:pathLst>
                <a:path extrusionOk="0" h="1217" w="1217">
                  <a:moveTo>
                    <a:pt x="608" y="1"/>
                  </a:moveTo>
                  <a:cubicBezTo>
                    <a:pt x="274" y="1"/>
                    <a:pt x="0" y="244"/>
                    <a:pt x="0" y="609"/>
                  </a:cubicBezTo>
                  <a:cubicBezTo>
                    <a:pt x="0" y="943"/>
                    <a:pt x="274" y="1217"/>
                    <a:pt x="608" y="1217"/>
                  </a:cubicBezTo>
                  <a:cubicBezTo>
                    <a:pt x="943" y="1217"/>
                    <a:pt x="1216" y="943"/>
                    <a:pt x="1216" y="609"/>
                  </a:cubicBezTo>
                  <a:cubicBezTo>
                    <a:pt x="1216" y="244"/>
                    <a:pt x="943" y="1"/>
                    <a:pt x="608" y="1"/>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2389850" y="1987400"/>
              <a:ext cx="30425" cy="30400"/>
            </a:xfrm>
            <a:custGeom>
              <a:rect b="b" l="l" r="r" t="t"/>
              <a:pathLst>
                <a:path extrusionOk="0" h="1216" w="1217">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8"/>
            <p:cNvSpPr/>
            <p:nvPr/>
          </p:nvSpPr>
          <p:spPr>
            <a:xfrm>
              <a:off x="2451400" y="1926600"/>
              <a:ext cx="30425" cy="30425"/>
            </a:xfrm>
            <a:custGeom>
              <a:rect b="b" l="l" r="r" t="t"/>
              <a:pathLst>
                <a:path extrusionOk="0" h="1217" w="1217">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8"/>
            <p:cNvSpPr/>
            <p:nvPr/>
          </p:nvSpPr>
          <p:spPr>
            <a:xfrm>
              <a:off x="2411125" y="1665950"/>
              <a:ext cx="279675" cy="281950"/>
            </a:xfrm>
            <a:custGeom>
              <a:rect b="b" l="l" r="r" t="t"/>
              <a:pathLst>
                <a:path extrusionOk="0" fill="none" h="11278" w="11187">
                  <a:moveTo>
                    <a:pt x="670" y="2554"/>
                  </a:moveTo>
                  <a:lnTo>
                    <a:pt x="8664" y="10578"/>
                  </a:lnTo>
                  <a:cubicBezTo>
                    <a:pt x="8876" y="10791"/>
                    <a:pt x="9059" y="11034"/>
                    <a:pt x="9211" y="11277"/>
                  </a:cubicBezTo>
                  <a:cubicBezTo>
                    <a:pt x="11187" y="8694"/>
                    <a:pt x="11004" y="4955"/>
                    <a:pt x="8664" y="2584"/>
                  </a:cubicBezTo>
                  <a:cubicBezTo>
                    <a:pt x="6293" y="244"/>
                    <a:pt x="2585" y="1"/>
                    <a:pt x="1" y="1976"/>
                  </a:cubicBezTo>
                  <a:cubicBezTo>
                    <a:pt x="214" y="2159"/>
                    <a:pt x="457" y="2341"/>
                    <a:pt x="670" y="2554"/>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a:off x="2129975" y="1945600"/>
              <a:ext cx="279675" cy="281175"/>
            </a:xfrm>
            <a:custGeom>
              <a:rect b="b" l="l" r="r" t="t"/>
              <a:pathLst>
                <a:path extrusionOk="0" fill="none" h="11247" w="11187">
                  <a:moveTo>
                    <a:pt x="10517" y="8693"/>
                  </a:moveTo>
                  <a:lnTo>
                    <a:pt x="2523" y="699"/>
                  </a:lnTo>
                  <a:cubicBezTo>
                    <a:pt x="2311" y="456"/>
                    <a:pt x="2128" y="243"/>
                    <a:pt x="1976" y="0"/>
                  </a:cubicBezTo>
                  <a:cubicBezTo>
                    <a:pt x="0" y="2584"/>
                    <a:pt x="183" y="6323"/>
                    <a:pt x="2523" y="8663"/>
                  </a:cubicBezTo>
                  <a:cubicBezTo>
                    <a:pt x="4894" y="11034"/>
                    <a:pt x="8602" y="11247"/>
                    <a:pt x="11186" y="927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18"/>
          <p:cNvGrpSpPr/>
          <p:nvPr/>
        </p:nvGrpSpPr>
        <p:grpSpPr>
          <a:xfrm flipH="1" rot="-999162">
            <a:off x="8002747" y="576351"/>
            <a:ext cx="310772" cy="389971"/>
            <a:chOff x="545600" y="587675"/>
            <a:chExt cx="506875" cy="636050"/>
          </a:xfrm>
        </p:grpSpPr>
        <p:sp>
          <p:nvSpPr>
            <p:cNvPr id="582" name="Google Shape;582;p18"/>
            <p:cNvSpPr/>
            <p:nvPr/>
          </p:nvSpPr>
          <p:spPr>
            <a:xfrm>
              <a:off x="617800" y="710025"/>
              <a:ext cx="434675" cy="513700"/>
            </a:xfrm>
            <a:custGeom>
              <a:rect b="b" l="l" r="r" t="t"/>
              <a:pathLst>
                <a:path extrusionOk="0" h="20548" w="17387">
                  <a:moveTo>
                    <a:pt x="15958" y="0"/>
                  </a:moveTo>
                  <a:cubicBezTo>
                    <a:pt x="15137" y="0"/>
                    <a:pt x="14499" y="638"/>
                    <a:pt x="14499" y="1429"/>
                  </a:cubicBezTo>
                  <a:lnTo>
                    <a:pt x="14499" y="16231"/>
                  </a:lnTo>
                  <a:cubicBezTo>
                    <a:pt x="14499" y="17022"/>
                    <a:pt x="13860" y="17660"/>
                    <a:pt x="13070" y="17660"/>
                  </a:cubicBezTo>
                  <a:lnTo>
                    <a:pt x="1429" y="17660"/>
                  </a:lnTo>
                  <a:cubicBezTo>
                    <a:pt x="638" y="17660"/>
                    <a:pt x="0" y="18298"/>
                    <a:pt x="0" y="19119"/>
                  </a:cubicBezTo>
                  <a:cubicBezTo>
                    <a:pt x="0" y="19909"/>
                    <a:pt x="638" y="20547"/>
                    <a:pt x="1429" y="20547"/>
                  </a:cubicBezTo>
                  <a:lnTo>
                    <a:pt x="15958" y="20547"/>
                  </a:lnTo>
                  <a:cubicBezTo>
                    <a:pt x="16748" y="20547"/>
                    <a:pt x="17386" y="19909"/>
                    <a:pt x="17386" y="19119"/>
                  </a:cubicBezTo>
                  <a:lnTo>
                    <a:pt x="17386" y="1429"/>
                  </a:lnTo>
                  <a:cubicBezTo>
                    <a:pt x="17386" y="638"/>
                    <a:pt x="16748" y="0"/>
                    <a:pt x="15958"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545600" y="637825"/>
              <a:ext cx="434675" cy="513700"/>
            </a:xfrm>
            <a:custGeom>
              <a:rect b="b" l="l" r="r" t="t"/>
              <a:pathLst>
                <a:path extrusionOk="0" fill="none" h="20548" w="17387">
                  <a:moveTo>
                    <a:pt x="15958" y="20548"/>
                  </a:moveTo>
                  <a:lnTo>
                    <a:pt x="1429" y="20548"/>
                  </a:lnTo>
                  <a:cubicBezTo>
                    <a:pt x="639" y="20548"/>
                    <a:pt x="0" y="19910"/>
                    <a:pt x="0" y="19119"/>
                  </a:cubicBezTo>
                  <a:lnTo>
                    <a:pt x="0" y="1429"/>
                  </a:lnTo>
                  <a:cubicBezTo>
                    <a:pt x="0" y="639"/>
                    <a:pt x="639" y="0"/>
                    <a:pt x="1429" y="0"/>
                  </a:cubicBezTo>
                  <a:lnTo>
                    <a:pt x="15958" y="0"/>
                  </a:lnTo>
                  <a:cubicBezTo>
                    <a:pt x="16748" y="0"/>
                    <a:pt x="17387" y="639"/>
                    <a:pt x="17387" y="1429"/>
                  </a:cubicBezTo>
                  <a:lnTo>
                    <a:pt x="17387" y="19119"/>
                  </a:lnTo>
                  <a:cubicBezTo>
                    <a:pt x="17387" y="19910"/>
                    <a:pt x="16748" y="20548"/>
                    <a:pt x="15958" y="2054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a:off x="665650" y="587675"/>
              <a:ext cx="193050" cy="102600"/>
            </a:xfrm>
            <a:custGeom>
              <a:rect b="b" l="l" r="r" t="t"/>
              <a:pathLst>
                <a:path extrusionOk="0" h="4104" w="7722">
                  <a:moveTo>
                    <a:pt x="1460" y="0"/>
                  </a:moveTo>
                  <a:cubicBezTo>
                    <a:pt x="670" y="0"/>
                    <a:pt x="1" y="639"/>
                    <a:pt x="1" y="1429"/>
                  </a:cubicBezTo>
                  <a:lnTo>
                    <a:pt x="1" y="2645"/>
                  </a:lnTo>
                  <a:cubicBezTo>
                    <a:pt x="1" y="3435"/>
                    <a:pt x="670" y="4104"/>
                    <a:pt x="1460" y="4104"/>
                  </a:cubicBezTo>
                  <a:lnTo>
                    <a:pt x="6262" y="4104"/>
                  </a:lnTo>
                  <a:cubicBezTo>
                    <a:pt x="7083" y="4104"/>
                    <a:pt x="7721" y="3435"/>
                    <a:pt x="7721" y="2645"/>
                  </a:cubicBezTo>
                  <a:lnTo>
                    <a:pt x="7721" y="1429"/>
                  </a:lnTo>
                  <a:cubicBezTo>
                    <a:pt x="7721" y="639"/>
                    <a:pt x="7083" y="0"/>
                    <a:pt x="6293"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8"/>
            <p:cNvSpPr/>
            <p:nvPr/>
          </p:nvSpPr>
          <p:spPr>
            <a:xfrm>
              <a:off x="622350" y="817925"/>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622350" y="934175"/>
              <a:ext cx="280425" cy="25"/>
            </a:xfrm>
            <a:custGeom>
              <a:rect b="b" l="l" r="r" t="t"/>
              <a:pathLst>
                <a:path extrusionOk="0" fill="none" h="1" w="11217">
                  <a:moveTo>
                    <a:pt x="0" y="1"/>
                  </a:moveTo>
                  <a:lnTo>
                    <a:pt x="1121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8"/>
            <p:cNvSpPr/>
            <p:nvPr/>
          </p:nvSpPr>
          <p:spPr>
            <a:xfrm>
              <a:off x="622350" y="1050450"/>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18"/>
          <p:cNvGrpSpPr/>
          <p:nvPr/>
        </p:nvGrpSpPr>
        <p:grpSpPr>
          <a:xfrm flipH="1" rot="1799646">
            <a:off x="815964" y="1566532"/>
            <a:ext cx="178921" cy="431905"/>
            <a:chOff x="2264475" y="553475"/>
            <a:chExt cx="291825" cy="704450"/>
          </a:xfrm>
        </p:grpSpPr>
        <p:sp>
          <p:nvSpPr>
            <p:cNvPr id="589" name="Google Shape;589;p18"/>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18"/>
          <p:cNvGrpSpPr/>
          <p:nvPr/>
        </p:nvGrpSpPr>
        <p:grpSpPr>
          <a:xfrm flipH="1" rot="1642298">
            <a:off x="8245858" y="4435331"/>
            <a:ext cx="369482" cy="309853"/>
            <a:chOff x="3721200" y="654550"/>
            <a:chExt cx="602600" cy="505350"/>
          </a:xfrm>
        </p:grpSpPr>
        <p:sp>
          <p:nvSpPr>
            <p:cNvPr id="593" name="Google Shape;593;p18"/>
            <p:cNvSpPr/>
            <p:nvPr/>
          </p:nvSpPr>
          <p:spPr>
            <a:xfrm>
              <a:off x="3750075" y="805000"/>
              <a:ext cx="544100" cy="221150"/>
            </a:xfrm>
            <a:custGeom>
              <a:rect b="b" l="l" r="r" t="t"/>
              <a:pathLst>
                <a:path extrusionOk="0" fill="none" h="8846" w="21764">
                  <a:moveTo>
                    <a:pt x="0" y="4621"/>
                  </a:moveTo>
                  <a:lnTo>
                    <a:pt x="5866" y="4621"/>
                  </a:lnTo>
                  <a:lnTo>
                    <a:pt x="8450" y="0"/>
                  </a:lnTo>
                  <a:lnTo>
                    <a:pt x="12280" y="8846"/>
                  </a:lnTo>
                  <a:lnTo>
                    <a:pt x="14377" y="4621"/>
                  </a:lnTo>
                  <a:lnTo>
                    <a:pt x="21763" y="4621"/>
                  </a:lnTo>
                </a:path>
              </a:pathLst>
            </a:custGeom>
            <a:noFill/>
            <a:ln cap="flat" cmpd="sng" w="2280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8"/>
            <p:cNvSpPr/>
            <p:nvPr/>
          </p:nvSpPr>
          <p:spPr>
            <a:xfrm>
              <a:off x="3721200" y="654550"/>
              <a:ext cx="602600" cy="505350"/>
            </a:xfrm>
            <a:custGeom>
              <a:rect b="b" l="l" r="r" t="t"/>
              <a:pathLst>
                <a:path extrusionOk="0" fill="none" h="20214" w="24104">
                  <a:moveTo>
                    <a:pt x="24104" y="6170"/>
                  </a:moveTo>
                  <a:lnTo>
                    <a:pt x="24104" y="7447"/>
                  </a:lnTo>
                  <a:cubicBezTo>
                    <a:pt x="24073" y="7812"/>
                    <a:pt x="23982" y="8177"/>
                    <a:pt x="23891" y="8511"/>
                  </a:cubicBezTo>
                  <a:cubicBezTo>
                    <a:pt x="23557" y="9484"/>
                    <a:pt x="22979" y="10456"/>
                    <a:pt x="22159" y="11550"/>
                  </a:cubicBezTo>
                  <a:cubicBezTo>
                    <a:pt x="21855" y="11946"/>
                    <a:pt x="21551" y="12310"/>
                    <a:pt x="21216" y="12736"/>
                  </a:cubicBezTo>
                  <a:lnTo>
                    <a:pt x="20304" y="13769"/>
                  </a:lnTo>
                  <a:cubicBezTo>
                    <a:pt x="19636" y="14499"/>
                    <a:pt x="18906" y="15198"/>
                    <a:pt x="18146" y="15958"/>
                  </a:cubicBezTo>
                  <a:cubicBezTo>
                    <a:pt x="17082" y="16991"/>
                    <a:pt x="15927" y="18055"/>
                    <a:pt x="14772" y="19119"/>
                  </a:cubicBezTo>
                  <a:cubicBezTo>
                    <a:pt x="14620" y="19241"/>
                    <a:pt x="14499" y="19362"/>
                    <a:pt x="14347" y="19453"/>
                  </a:cubicBezTo>
                  <a:cubicBezTo>
                    <a:pt x="14013" y="19696"/>
                    <a:pt x="13617" y="19879"/>
                    <a:pt x="13192" y="20000"/>
                  </a:cubicBezTo>
                  <a:cubicBezTo>
                    <a:pt x="12402" y="20213"/>
                    <a:pt x="11490" y="20183"/>
                    <a:pt x="10699" y="19909"/>
                  </a:cubicBezTo>
                  <a:cubicBezTo>
                    <a:pt x="10274" y="19757"/>
                    <a:pt x="9879" y="19545"/>
                    <a:pt x="9544" y="19271"/>
                  </a:cubicBezTo>
                  <a:cubicBezTo>
                    <a:pt x="9484" y="19241"/>
                    <a:pt x="9453" y="19149"/>
                    <a:pt x="9392" y="19119"/>
                  </a:cubicBezTo>
                  <a:cubicBezTo>
                    <a:pt x="8177" y="17994"/>
                    <a:pt x="7021" y="16930"/>
                    <a:pt x="5988" y="15897"/>
                  </a:cubicBezTo>
                  <a:cubicBezTo>
                    <a:pt x="5198" y="15137"/>
                    <a:pt x="4468" y="14408"/>
                    <a:pt x="3830" y="13709"/>
                  </a:cubicBezTo>
                  <a:cubicBezTo>
                    <a:pt x="3526" y="13374"/>
                    <a:pt x="3222" y="13070"/>
                    <a:pt x="2948" y="12766"/>
                  </a:cubicBezTo>
                  <a:cubicBezTo>
                    <a:pt x="2614" y="12371"/>
                    <a:pt x="2249" y="11976"/>
                    <a:pt x="1945" y="11611"/>
                  </a:cubicBezTo>
                  <a:cubicBezTo>
                    <a:pt x="1155" y="10547"/>
                    <a:pt x="547" y="9544"/>
                    <a:pt x="243" y="8572"/>
                  </a:cubicBezTo>
                  <a:cubicBezTo>
                    <a:pt x="122" y="8177"/>
                    <a:pt x="61" y="7842"/>
                    <a:pt x="0" y="7508"/>
                  </a:cubicBezTo>
                  <a:lnTo>
                    <a:pt x="0" y="6201"/>
                  </a:lnTo>
                  <a:cubicBezTo>
                    <a:pt x="91" y="5471"/>
                    <a:pt x="213" y="4803"/>
                    <a:pt x="426" y="4195"/>
                  </a:cubicBezTo>
                  <a:cubicBezTo>
                    <a:pt x="821" y="3131"/>
                    <a:pt x="1398" y="2280"/>
                    <a:pt x="2067" y="1642"/>
                  </a:cubicBezTo>
                  <a:cubicBezTo>
                    <a:pt x="3070" y="699"/>
                    <a:pt x="4316" y="122"/>
                    <a:pt x="5441" y="61"/>
                  </a:cubicBezTo>
                  <a:cubicBezTo>
                    <a:pt x="5836" y="0"/>
                    <a:pt x="6201" y="0"/>
                    <a:pt x="6535" y="0"/>
                  </a:cubicBezTo>
                  <a:cubicBezTo>
                    <a:pt x="7812" y="0"/>
                    <a:pt x="8754" y="243"/>
                    <a:pt x="9575" y="669"/>
                  </a:cubicBezTo>
                  <a:cubicBezTo>
                    <a:pt x="10000" y="882"/>
                    <a:pt x="10335" y="1125"/>
                    <a:pt x="10730" y="1429"/>
                  </a:cubicBezTo>
                  <a:cubicBezTo>
                    <a:pt x="11186" y="1794"/>
                    <a:pt x="11642" y="2280"/>
                    <a:pt x="12098" y="2797"/>
                  </a:cubicBezTo>
                  <a:cubicBezTo>
                    <a:pt x="12493" y="2371"/>
                    <a:pt x="12827" y="1976"/>
                    <a:pt x="13192" y="1642"/>
                  </a:cubicBezTo>
                  <a:cubicBezTo>
                    <a:pt x="13526" y="1307"/>
                    <a:pt x="13921" y="1034"/>
                    <a:pt x="14347" y="821"/>
                  </a:cubicBezTo>
                  <a:cubicBezTo>
                    <a:pt x="15198" y="304"/>
                    <a:pt x="16231" y="0"/>
                    <a:pt x="17630" y="0"/>
                  </a:cubicBezTo>
                  <a:cubicBezTo>
                    <a:pt x="17994" y="0"/>
                    <a:pt x="18359" y="0"/>
                    <a:pt x="18754" y="61"/>
                  </a:cubicBezTo>
                  <a:cubicBezTo>
                    <a:pt x="19848" y="152"/>
                    <a:pt x="21064" y="669"/>
                    <a:pt x="22037" y="1611"/>
                  </a:cubicBezTo>
                  <a:cubicBezTo>
                    <a:pt x="22736" y="2249"/>
                    <a:pt x="23344" y="3101"/>
                    <a:pt x="23709" y="4164"/>
                  </a:cubicBezTo>
                  <a:cubicBezTo>
                    <a:pt x="23922" y="4681"/>
                    <a:pt x="24073" y="5411"/>
                    <a:pt x="24104" y="617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 Title">
  <p:cSld name="BLANK_1_1_1_1_1_1_1_1_1_1">
    <p:spTree>
      <p:nvGrpSpPr>
        <p:cNvPr id="595" name="Shape 595"/>
        <p:cNvGrpSpPr/>
        <p:nvPr/>
      </p:nvGrpSpPr>
      <p:grpSpPr>
        <a:xfrm>
          <a:off x="0" y="0"/>
          <a:ext cx="0" cy="0"/>
          <a:chOff x="0" y="0"/>
          <a:chExt cx="0" cy="0"/>
        </a:xfrm>
      </p:grpSpPr>
      <p:sp>
        <p:nvSpPr>
          <p:cNvPr id="596" name="Google Shape;596;p19"/>
          <p:cNvSpPr txBox="1"/>
          <p:nvPr>
            <p:ph type="title"/>
          </p:nvPr>
        </p:nvSpPr>
        <p:spPr>
          <a:xfrm>
            <a:off x="720000" y="539500"/>
            <a:ext cx="3093900" cy="15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a:solidFill>
                  <a:schemeClr val="accent1"/>
                </a:solidFill>
              </a:defRPr>
            </a:lvl1pPr>
            <a:lvl2pPr lvl="1"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2pPr>
            <a:lvl3pPr lvl="2"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3pPr>
            <a:lvl4pPr lvl="3"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4pPr>
            <a:lvl5pPr lvl="4"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5pPr>
            <a:lvl6pPr lvl="5"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6pPr>
            <a:lvl7pPr lvl="6"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7pPr>
            <a:lvl8pPr lvl="7"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8pPr>
            <a:lvl9pPr lvl="8"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9pPr>
          </a:lstStyle>
          <a:p/>
        </p:txBody>
      </p:sp>
      <p:sp>
        <p:nvSpPr>
          <p:cNvPr id="597" name="Google Shape;597;p19"/>
          <p:cNvSpPr txBox="1"/>
          <p:nvPr>
            <p:ph idx="1" type="subTitle"/>
          </p:nvPr>
        </p:nvSpPr>
        <p:spPr>
          <a:xfrm>
            <a:off x="720000" y="3611325"/>
            <a:ext cx="3039000" cy="9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BLANK_1_1_1_1_1_1_1_1_1_1_1">
    <p:spTree>
      <p:nvGrpSpPr>
        <p:cNvPr id="598" name="Shape 598"/>
        <p:cNvGrpSpPr/>
        <p:nvPr/>
      </p:nvGrpSpPr>
      <p:grpSpPr>
        <a:xfrm>
          <a:off x="0" y="0"/>
          <a:ext cx="0" cy="0"/>
          <a:chOff x="0" y="0"/>
          <a:chExt cx="0" cy="0"/>
        </a:xfrm>
      </p:grpSpPr>
      <p:sp>
        <p:nvSpPr>
          <p:cNvPr id="599" name="Google Shape;599;p20"/>
          <p:cNvSpPr txBox="1"/>
          <p:nvPr>
            <p:ph type="title"/>
          </p:nvPr>
        </p:nvSpPr>
        <p:spPr>
          <a:xfrm>
            <a:off x="713225" y="539500"/>
            <a:ext cx="4818600" cy="1072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Font typeface="Montserrat SemiBold"/>
              <a:buNone/>
              <a:defRPr b="1">
                <a:solidFill>
                  <a:schemeClr val="l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78" name="Shape 178"/>
        <p:cNvGrpSpPr/>
        <p:nvPr/>
      </p:nvGrpSpPr>
      <p:grpSpPr>
        <a:xfrm>
          <a:off x="0" y="0"/>
          <a:ext cx="0" cy="0"/>
          <a:chOff x="0" y="0"/>
          <a:chExt cx="0" cy="0"/>
        </a:xfrm>
      </p:grpSpPr>
      <p:sp>
        <p:nvSpPr>
          <p:cNvPr id="179" name="Google Shape;179;p3"/>
          <p:cNvSpPr txBox="1"/>
          <p:nvPr>
            <p:ph type="title"/>
          </p:nvPr>
        </p:nvSpPr>
        <p:spPr>
          <a:xfrm>
            <a:off x="713225" y="886250"/>
            <a:ext cx="7717500" cy="1319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4800">
                <a:solidFill>
                  <a:schemeClr val="lt1"/>
                </a:solidFill>
              </a:defRPr>
            </a:lvl1pPr>
            <a:lvl2pPr lvl="1" rtl="0" algn="ctr">
              <a:spcBef>
                <a:spcPts val="0"/>
              </a:spcBef>
              <a:spcAft>
                <a:spcPts val="0"/>
              </a:spcAft>
              <a:buNone/>
              <a:defRPr b="1" sz="4800">
                <a:solidFill>
                  <a:schemeClr val="lt1"/>
                </a:solidFill>
              </a:defRPr>
            </a:lvl2pPr>
            <a:lvl3pPr lvl="2" rtl="0" algn="ctr">
              <a:spcBef>
                <a:spcPts val="0"/>
              </a:spcBef>
              <a:spcAft>
                <a:spcPts val="0"/>
              </a:spcAft>
              <a:buNone/>
              <a:defRPr b="1" sz="4800">
                <a:solidFill>
                  <a:schemeClr val="lt1"/>
                </a:solidFill>
              </a:defRPr>
            </a:lvl3pPr>
            <a:lvl4pPr lvl="3" rtl="0" algn="ctr">
              <a:spcBef>
                <a:spcPts val="0"/>
              </a:spcBef>
              <a:spcAft>
                <a:spcPts val="0"/>
              </a:spcAft>
              <a:buNone/>
              <a:defRPr b="1" sz="4800">
                <a:solidFill>
                  <a:schemeClr val="lt1"/>
                </a:solidFill>
              </a:defRPr>
            </a:lvl4pPr>
            <a:lvl5pPr lvl="4" rtl="0" algn="ctr">
              <a:spcBef>
                <a:spcPts val="0"/>
              </a:spcBef>
              <a:spcAft>
                <a:spcPts val="0"/>
              </a:spcAft>
              <a:buNone/>
              <a:defRPr b="1" sz="4800">
                <a:solidFill>
                  <a:schemeClr val="lt1"/>
                </a:solidFill>
              </a:defRPr>
            </a:lvl5pPr>
            <a:lvl6pPr lvl="5" rtl="0" algn="ctr">
              <a:spcBef>
                <a:spcPts val="0"/>
              </a:spcBef>
              <a:spcAft>
                <a:spcPts val="0"/>
              </a:spcAft>
              <a:buNone/>
              <a:defRPr b="1" sz="4800">
                <a:solidFill>
                  <a:schemeClr val="lt1"/>
                </a:solidFill>
              </a:defRPr>
            </a:lvl6pPr>
            <a:lvl7pPr lvl="6" rtl="0" algn="ctr">
              <a:spcBef>
                <a:spcPts val="0"/>
              </a:spcBef>
              <a:spcAft>
                <a:spcPts val="0"/>
              </a:spcAft>
              <a:buNone/>
              <a:defRPr b="1" sz="4800">
                <a:solidFill>
                  <a:schemeClr val="lt1"/>
                </a:solidFill>
              </a:defRPr>
            </a:lvl7pPr>
            <a:lvl8pPr lvl="7" rtl="0" algn="ctr">
              <a:spcBef>
                <a:spcPts val="0"/>
              </a:spcBef>
              <a:spcAft>
                <a:spcPts val="0"/>
              </a:spcAft>
              <a:buNone/>
              <a:defRPr b="1" sz="4800">
                <a:solidFill>
                  <a:schemeClr val="lt1"/>
                </a:solidFill>
              </a:defRPr>
            </a:lvl8pPr>
            <a:lvl9pPr lvl="8" rtl="0" algn="ctr">
              <a:spcBef>
                <a:spcPts val="0"/>
              </a:spcBef>
              <a:spcAft>
                <a:spcPts val="0"/>
              </a:spcAft>
              <a:buNone/>
              <a:defRPr b="1" sz="4800">
                <a:solidFill>
                  <a:schemeClr val="lt1"/>
                </a:solidFill>
              </a:defRPr>
            </a:lvl9pPr>
          </a:lstStyle>
          <a:p/>
        </p:txBody>
      </p:sp>
      <p:sp>
        <p:nvSpPr>
          <p:cNvPr id="180" name="Google Shape;180;p3"/>
          <p:cNvSpPr txBox="1"/>
          <p:nvPr>
            <p:ph idx="2" type="title"/>
          </p:nvPr>
        </p:nvSpPr>
        <p:spPr>
          <a:xfrm>
            <a:off x="2926650" y="3760800"/>
            <a:ext cx="3290700" cy="577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181" name="Google Shape;181;p3"/>
          <p:cNvSpPr txBox="1"/>
          <p:nvPr>
            <p:ph hasCustomPrompt="1" idx="3" type="title"/>
          </p:nvPr>
        </p:nvSpPr>
        <p:spPr>
          <a:xfrm>
            <a:off x="2201625" y="1152950"/>
            <a:ext cx="823500" cy="786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2000"/>
              <a:buNone/>
              <a:defRPr b="1" sz="48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ictures">
  <p:cSld name="BLANK_1_1_1_1_1_1_1_1_1_1_1_1">
    <p:spTree>
      <p:nvGrpSpPr>
        <p:cNvPr id="600" name="Shape 600"/>
        <p:cNvGrpSpPr/>
        <p:nvPr/>
      </p:nvGrpSpPr>
      <p:grpSpPr>
        <a:xfrm>
          <a:off x="0" y="0"/>
          <a:ext cx="0" cy="0"/>
          <a:chOff x="0" y="0"/>
          <a:chExt cx="0" cy="0"/>
        </a:xfrm>
      </p:grpSpPr>
      <p:sp>
        <p:nvSpPr>
          <p:cNvPr id="601" name="Google Shape;601;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9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602" name="Google Shape;602;p21"/>
          <p:cNvSpPr txBox="1"/>
          <p:nvPr>
            <p:ph idx="1" type="subTitle"/>
          </p:nvPr>
        </p:nvSpPr>
        <p:spPr>
          <a:xfrm>
            <a:off x="2040863" y="3291450"/>
            <a:ext cx="18891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603" name="Google Shape;603;p21"/>
          <p:cNvSpPr txBox="1"/>
          <p:nvPr>
            <p:ph idx="2" type="subTitle"/>
          </p:nvPr>
        </p:nvSpPr>
        <p:spPr>
          <a:xfrm>
            <a:off x="1718538" y="3822325"/>
            <a:ext cx="253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1600"/>
              </a:spcBef>
              <a:spcAft>
                <a:spcPts val="0"/>
              </a:spcAft>
              <a:buNone/>
              <a:defRPr sz="1600"/>
            </a:lvl2pPr>
            <a:lvl3pPr lvl="2" rtl="0" algn="ctr">
              <a:spcBef>
                <a:spcPts val="1600"/>
              </a:spcBef>
              <a:spcAft>
                <a:spcPts val="0"/>
              </a:spcAft>
              <a:buNone/>
              <a:defRPr sz="1600"/>
            </a:lvl3pPr>
            <a:lvl4pPr lvl="3" rtl="0" algn="ctr">
              <a:spcBef>
                <a:spcPts val="1600"/>
              </a:spcBef>
              <a:spcAft>
                <a:spcPts val="0"/>
              </a:spcAft>
              <a:buNone/>
              <a:defRPr sz="1600"/>
            </a:lvl4pPr>
            <a:lvl5pPr lvl="4" rtl="0" algn="ctr">
              <a:spcBef>
                <a:spcPts val="1600"/>
              </a:spcBef>
              <a:spcAft>
                <a:spcPts val="0"/>
              </a:spcAft>
              <a:buNone/>
              <a:defRPr sz="1600"/>
            </a:lvl5pPr>
            <a:lvl6pPr lvl="5" rtl="0" algn="ctr">
              <a:spcBef>
                <a:spcPts val="1600"/>
              </a:spcBef>
              <a:spcAft>
                <a:spcPts val="0"/>
              </a:spcAft>
              <a:buNone/>
              <a:defRPr sz="1600"/>
            </a:lvl6pPr>
            <a:lvl7pPr lvl="6" rtl="0" algn="ctr">
              <a:spcBef>
                <a:spcPts val="1600"/>
              </a:spcBef>
              <a:spcAft>
                <a:spcPts val="0"/>
              </a:spcAft>
              <a:buNone/>
              <a:defRPr sz="1600"/>
            </a:lvl7pPr>
            <a:lvl8pPr lvl="7" rtl="0" algn="ctr">
              <a:spcBef>
                <a:spcPts val="1600"/>
              </a:spcBef>
              <a:spcAft>
                <a:spcPts val="0"/>
              </a:spcAft>
              <a:buNone/>
              <a:defRPr sz="1600"/>
            </a:lvl8pPr>
            <a:lvl9pPr lvl="8" rtl="0" algn="ctr">
              <a:spcBef>
                <a:spcPts val="1600"/>
              </a:spcBef>
              <a:spcAft>
                <a:spcPts val="1600"/>
              </a:spcAft>
              <a:buNone/>
              <a:defRPr sz="1600"/>
            </a:lvl9pPr>
          </a:lstStyle>
          <a:p/>
        </p:txBody>
      </p:sp>
      <p:sp>
        <p:nvSpPr>
          <p:cNvPr id="604" name="Google Shape;604;p21"/>
          <p:cNvSpPr txBox="1"/>
          <p:nvPr>
            <p:ph idx="3" type="subTitle"/>
          </p:nvPr>
        </p:nvSpPr>
        <p:spPr>
          <a:xfrm>
            <a:off x="5214000" y="3291450"/>
            <a:ext cx="18891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605" name="Google Shape;605;p21"/>
          <p:cNvSpPr txBox="1"/>
          <p:nvPr>
            <p:ph idx="4" type="subTitle"/>
          </p:nvPr>
        </p:nvSpPr>
        <p:spPr>
          <a:xfrm>
            <a:off x="4891675" y="3822325"/>
            <a:ext cx="253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1600"/>
              </a:spcBef>
              <a:spcAft>
                <a:spcPts val="0"/>
              </a:spcAft>
              <a:buNone/>
              <a:defRPr sz="1600"/>
            </a:lvl2pPr>
            <a:lvl3pPr lvl="2" rtl="0" algn="ctr">
              <a:spcBef>
                <a:spcPts val="1600"/>
              </a:spcBef>
              <a:spcAft>
                <a:spcPts val="0"/>
              </a:spcAft>
              <a:buNone/>
              <a:defRPr sz="1600"/>
            </a:lvl3pPr>
            <a:lvl4pPr lvl="3" rtl="0" algn="ctr">
              <a:spcBef>
                <a:spcPts val="1600"/>
              </a:spcBef>
              <a:spcAft>
                <a:spcPts val="0"/>
              </a:spcAft>
              <a:buNone/>
              <a:defRPr sz="1600"/>
            </a:lvl4pPr>
            <a:lvl5pPr lvl="4" rtl="0" algn="ctr">
              <a:spcBef>
                <a:spcPts val="1600"/>
              </a:spcBef>
              <a:spcAft>
                <a:spcPts val="0"/>
              </a:spcAft>
              <a:buNone/>
              <a:defRPr sz="1600"/>
            </a:lvl5pPr>
            <a:lvl6pPr lvl="5" rtl="0" algn="ctr">
              <a:spcBef>
                <a:spcPts val="1600"/>
              </a:spcBef>
              <a:spcAft>
                <a:spcPts val="0"/>
              </a:spcAft>
              <a:buNone/>
              <a:defRPr sz="1600"/>
            </a:lvl6pPr>
            <a:lvl7pPr lvl="6" rtl="0" algn="ctr">
              <a:spcBef>
                <a:spcPts val="1600"/>
              </a:spcBef>
              <a:spcAft>
                <a:spcPts val="0"/>
              </a:spcAft>
              <a:buNone/>
              <a:defRPr sz="1600"/>
            </a:lvl7pPr>
            <a:lvl8pPr lvl="7" rtl="0" algn="ctr">
              <a:spcBef>
                <a:spcPts val="1600"/>
              </a:spcBef>
              <a:spcAft>
                <a:spcPts val="0"/>
              </a:spcAft>
              <a:buNone/>
              <a:defRPr sz="1600"/>
            </a:lvl8pPr>
            <a:lvl9pPr lvl="8" rtl="0" algn="ctr">
              <a:spcBef>
                <a:spcPts val="1600"/>
              </a:spcBef>
              <a:spcAft>
                <a:spcPts val="1600"/>
              </a:spcAft>
              <a:buNone/>
              <a:defRPr sz="1600"/>
            </a:lvl9pPr>
          </a:lstStyle>
          <a:p/>
        </p:txBody>
      </p:sp>
      <p:cxnSp>
        <p:nvCxnSpPr>
          <p:cNvPr id="606" name="Google Shape;606;p21"/>
          <p:cNvCxnSpPr/>
          <p:nvPr/>
        </p:nvCxnSpPr>
        <p:spPr>
          <a:xfrm>
            <a:off x="4173000" y="2396475"/>
            <a:ext cx="798000" cy="0"/>
          </a:xfrm>
          <a:prstGeom prst="straightConnector1">
            <a:avLst/>
          </a:prstGeom>
          <a:noFill/>
          <a:ln cap="flat" cmpd="sng" w="28575">
            <a:solidFill>
              <a:schemeClr val="dk1"/>
            </a:solidFill>
            <a:prstDash val="solid"/>
            <a:round/>
            <a:headEnd len="med" w="med" type="oval"/>
            <a:tailEnd len="med" w="med" type="oval"/>
          </a:ln>
        </p:spPr>
      </p:cxnSp>
      <p:grpSp>
        <p:nvGrpSpPr>
          <p:cNvPr id="607" name="Google Shape;607;p21"/>
          <p:cNvGrpSpPr/>
          <p:nvPr/>
        </p:nvGrpSpPr>
        <p:grpSpPr>
          <a:xfrm rot="1125068">
            <a:off x="7629551" y="3471426"/>
            <a:ext cx="247894" cy="362490"/>
            <a:chOff x="5481850" y="2671300"/>
            <a:chExt cx="404300" cy="591200"/>
          </a:xfrm>
        </p:grpSpPr>
        <p:sp>
          <p:nvSpPr>
            <p:cNvPr id="608" name="Google Shape;608;p21"/>
            <p:cNvSpPr/>
            <p:nvPr/>
          </p:nvSpPr>
          <p:spPr>
            <a:xfrm>
              <a:off x="5587475" y="2798950"/>
              <a:ext cx="256125" cy="459000"/>
            </a:xfrm>
            <a:custGeom>
              <a:rect b="b" l="l" r="r" t="t"/>
              <a:pathLst>
                <a:path extrusionOk="0" h="18360" w="10245">
                  <a:moveTo>
                    <a:pt x="1" y="0"/>
                  </a:moveTo>
                  <a:lnTo>
                    <a:pt x="1" y="12098"/>
                  </a:lnTo>
                  <a:cubicBezTo>
                    <a:pt x="1" y="15229"/>
                    <a:pt x="2189" y="17751"/>
                    <a:pt x="5107" y="18359"/>
                  </a:cubicBezTo>
                  <a:cubicBezTo>
                    <a:pt x="8056" y="17751"/>
                    <a:pt x="10244" y="15198"/>
                    <a:pt x="10244" y="12098"/>
                  </a:cubicBezTo>
                  <a:lnTo>
                    <a:pt x="1024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a:off x="5715900" y="2891650"/>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
            <p:cNvSpPr/>
            <p:nvPr/>
          </p:nvSpPr>
          <p:spPr>
            <a:xfrm>
              <a:off x="5715900" y="2993475"/>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a:off x="5715900" y="3096075"/>
              <a:ext cx="127700" cy="25"/>
            </a:xfrm>
            <a:custGeom>
              <a:rect b="b" l="l" r="r" t="t"/>
              <a:pathLst>
                <a:path extrusionOk="0" fill="none" h="1" w="5108">
                  <a:moveTo>
                    <a:pt x="1" y="0"/>
                  </a:moveTo>
                  <a:lnTo>
                    <a:pt x="510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5523650" y="2671300"/>
              <a:ext cx="319950" cy="591200"/>
            </a:xfrm>
            <a:custGeom>
              <a:rect b="b" l="l" r="r" t="t"/>
              <a:pathLst>
                <a:path extrusionOk="0" fill="none" h="23648" w="12798">
                  <a:moveTo>
                    <a:pt x="12797" y="0"/>
                  </a:moveTo>
                  <a:lnTo>
                    <a:pt x="12797" y="17265"/>
                  </a:lnTo>
                  <a:cubicBezTo>
                    <a:pt x="12797" y="20335"/>
                    <a:pt x="10609" y="22918"/>
                    <a:pt x="7660" y="23526"/>
                  </a:cubicBezTo>
                  <a:cubicBezTo>
                    <a:pt x="7265" y="23587"/>
                    <a:pt x="6840" y="23648"/>
                    <a:pt x="6384" y="23648"/>
                  </a:cubicBezTo>
                  <a:cubicBezTo>
                    <a:pt x="285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5481850" y="2671300"/>
              <a:ext cx="404300" cy="25"/>
            </a:xfrm>
            <a:custGeom>
              <a:rect b="b" l="l" r="r" t="t"/>
              <a:pathLst>
                <a:path extrusionOk="0" fill="none" h="1" w="16172">
                  <a:moveTo>
                    <a:pt x="1" y="0"/>
                  </a:moveTo>
                  <a:lnTo>
                    <a:pt x="1617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21"/>
          <p:cNvGrpSpPr/>
          <p:nvPr/>
        </p:nvGrpSpPr>
        <p:grpSpPr>
          <a:xfrm rot="-1059639">
            <a:off x="1195001" y="3492643"/>
            <a:ext cx="328926" cy="329385"/>
            <a:chOff x="530400" y="3935750"/>
            <a:chExt cx="536500" cy="537250"/>
          </a:xfrm>
        </p:grpSpPr>
        <p:sp>
          <p:nvSpPr>
            <p:cNvPr id="615" name="Google Shape;615;p21"/>
            <p:cNvSpPr/>
            <p:nvPr/>
          </p:nvSpPr>
          <p:spPr>
            <a:xfrm>
              <a:off x="530400" y="4026175"/>
              <a:ext cx="536500" cy="446825"/>
            </a:xfrm>
            <a:custGeom>
              <a:rect b="b" l="l" r="r" t="t"/>
              <a:pathLst>
                <a:path extrusionOk="0" fill="none" h="17873" w="21460">
                  <a:moveTo>
                    <a:pt x="16505" y="17873"/>
                  </a:moveTo>
                  <a:lnTo>
                    <a:pt x="4925" y="17873"/>
                  </a:lnTo>
                  <a:cubicBezTo>
                    <a:pt x="2189" y="17873"/>
                    <a:pt x="1" y="15684"/>
                    <a:pt x="1" y="12949"/>
                  </a:cubicBezTo>
                  <a:lnTo>
                    <a:pt x="1" y="4924"/>
                  </a:lnTo>
                  <a:cubicBezTo>
                    <a:pt x="1" y="2189"/>
                    <a:pt x="2189" y="0"/>
                    <a:pt x="4925" y="0"/>
                  </a:cubicBezTo>
                  <a:lnTo>
                    <a:pt x="16475" y="0"/>
                  </a:lnTo>
                  <a:cubicBezTo>
                    <a:pt x="19211" y="0"/>
                    <a:pt x="21399" y="2189"/>
                    <a:pt x="21399" y="4924"/>
                  </a:cubicBezTo>
                  <a:lnTo>
                    <a:pt x="21399" y="12949"/>
                  </a:lnTo>
                  <a:cubicBezTo>
                    <a:pt x="21460" y="15684"/>
                    <a:pt x="19241" y="17873"/>
                    <a:pt x="1650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737100" y="4137125"/>
              <a:ext cx="122350" cy="224950"/>
            </a:xfrm>
            <a:custGeom>
              <a:rect b="b" l="l" r="r" t="t"/>
              <a:pathLst>
                <a:path extrusionOk="0" h="8998" w="4894">
                  <a:moveTo>
                    <a:pt x="0" y="0"/>
                  </a:moveTo>
                  <a:lnTo>
                    <a:pt x="0" y="8997"/>
                  </a:lnTo>
                  <a:lnTo>
                    <a:pt x="4894" y="8997"/>
                  </a:lnTo>
                  <a:lnTo>
                    <a:pt x="489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685425" y="4188025"/>
              <a:ext cx="225700" cy="122375"/>
            </a:xfrm>
            <a:custGeom>
              <a:rect b="b" l="l" r="r" t="t"/>
              <a:pathLst>
                <a:path extrusionOk="0" h="4895" w="9028">
                  <a:moveTo>
                    <a:pt x="0" y="1"/>
                  </a:moveTo>
                  <a:lnTo>
                    <a:pt x="0" y="4894"/>
                  </a:lnTo>
                  <a:lnTo>
                    <a:pt x="9028" y="4894"/>
                  </a:lnTo>
                  <a:lnTo>
                    <a:pt x="9028"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686175" y="3935750"/>
              <a:ext cx="224950" cy="91200"/>
            </a:xfrm>
            <a:custGeom>
              <a:rect b="b" l="l" r="r" t="t"/>
              <a:pathLst>
                <a:path extrusionOk="0" fill="none" h="3648" w="8998">
                  <a:moveTo>
                    <a:pt x="6870" y="0"/>
                  </a:moveTo>
                  <a:lnTo>
                    <a:pt x="2128" y="0"/>
                  </a:lnTo>
                  <a:cubicBezTo>
                    <a:pt x="943" y="0"/>
                    <a:pt x="1" y="943"/>
                    <a:pt x="1" y="2128"/>
                  </a:cubicBezTo>
                  <a:lnTo>
                    <a:pt x="1" y="3648"/>
                  </a:lnTo>
                  <a:lnTo>
                    <a:pt x="8998" y="3648"/>
                  </a:lnTo>
                  <a:lnTo>
                    <a:pt x="8998" y="2128"/>
                  </a:lnTo>
                  <a:cubicBezTo>
                    <a:pt x="8998" y="943"/>
                    <a:pt x="8056" y="0"/>
                    <a:pt x="6870"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21"/>
          <p:cNvGrpSpPr/>
          <p:nvPr/>
        </p:nvGrpSpPr>
        <p:grpSpPr>
          <a:xfrm flipH="1" rot="-906504">
            <a:off x="4375625" y="918750"/>
            <a:ext cx="392762" cy="540900"/>
            <a:chOff x="2089700" y="3763250"/>
            <a:chExt cx="640625" cy="882250"/>
          </a:xfrm>
        </p:grpSpPr>
        <p:sp>
          <p:nvSpPr>
            <p:cNvPr id="620" name="Google Shape;620;p21"/>
            <p:cNvSpPr/>
            <p:nvPr/>
          </p:nvSpPr>
          <p:spPr>
            <a:xfrm>
              <a:off x="2213575" y="3763250"/>
              <a:ext cx="224175" cy="436200"/>
            </a:xfrm>
            <a:custGeom>
              <a:rect b="b" l="l" r="r" t="t"/>
              <a:pathLst>
                <a:path extrusionOk="0" fill="none" h="17448" w="8967">
                  <a:moveTo>
                    <a:pt x="0" y="0"/>
                  </a:moveTo>
                  <a:lnTo>
                    <a:pt x="8967" y="0"/>
                  </a:lnTo>
                  <a:lnTo>
                    <a:pt x="8967" y="17448"/>
                  </a:lnTo>
                  <a:lnTo>
                    <a:pt x="0" y="17448"/>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2264475" y="4199425"/>
              <a:ext cx="121600" cy="79825"/>
            </a:xfrm>
            <a:custGeom>
              <a:rect b="b" l="l" r="r" t="t"/>
              <a:pathLst>
                <a:path extrusionOk="0" fill="none" h="3193" w="4864">
                  <a:moveTo>
                    <a:pt x="1" y="1"/>
                  </a:moveTo>
                  <a:lnTo>
                    <a:pt x="4864" y="1"/>
                  </a:lnTo>
                  <a:lnTo>
                    <a:pt x="4864" y="3192"/>
                  </a:lnTo>
                  <a:lnTo>
                    <a:pt x="1" y="3192"/>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a:off x="2156575" y="3887100"/>
              <a:ext cx="338175" cy="25"/>
            </a:xfrm>
            <a:custGeom>
              <a:rect b="b" l="l" r="r" t="t"/>
              <a:pathLst>
                <a:path extrusionOk="0" fill="none" h="1" w="13527">
                  <a:moveTo>
                    <a:pt x="0" y="1"/>
                  </a:moveTo>
                  <a:lnTo>
                    <a:pt x="1352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2156575" y="3763250"/>
              <a:ext cx="338175" cy="25"/>
            </a:xfrm>
            <a:custGeom>
              <a:rect b="b" l="l" r="r" t="t"/>
              <a:pathLst>
                <a:path extrusionOk="0" fill="none" h="1" w="13527">
                  <a:moveTo>
                    <a:pt x="0" y="0"/>
                  </a:moveTo>
                  <a:lnTo>
                    <a:pt x="1352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2156575" y="4008700"/>
              <a:ext cx="573750" cy="474950"/>
            </a:xfrm>
            <a:custGeom>
              <a:rect b="b" l="l" r="r" t="t"/>
              <a:pathLst>
                <a:path extrusionOk="0" fill="none" h="18998" w="22950">
                  <a:moveTo>
                    <a:pt x="6748" y="0"/>
                  </a:moveTo>
                  <a:lnTo>
                    <a:pt x="13435" y="0"/>
                  </a:lnTo>
                  <a:cubicBezTo>
                    <a:pt x="18694" y="0"/>
                    <a:pt x="22949" y="4256"/>
                    <a:pt x="22949" y="9514"/>
                  </a:cubicBezTo>
                  <a:lnTo>
                    <a:pt x="22949" y="9514"/>
                  </a:lnTo>
                  <a:cubicBezTo>
                    <a:pt x="22949" y="14742"/>
                    <a:pt x="18694" y="18997"/>
                    <a:pt x="13435" y="18997"/>
                  </a:cubicBezTo>
                  <a:lnTo>
                    <a:pt x="0" y="18997"/>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2253075" y="3936500"/>
              <a:ext cx="144400" cy="144400"/>
            </a:xfrm>
            <a:custGeom>
              <a:rect b="b" l="l" r="r" t="t"/>
              <a:pathLst>
                <a:path extrusionOk="0" h="5776" w="5776">
                  <a:moveTo>
                    <a:pt x="2888" y="1"/>
                  </a:moveTo>
                  <a:cubicBezTo>
                    <a:pt x="1308" y="1"/>
                    <a:pt x="1" y="1308"/>
                    <a:pt x="1" y="2888"/>
                  </a:cubicBezTo>
                  <a:cubicBezTo>
                    <a:pt x="1" y="4469"/>
                    <a:pt x="1308" y="5776"/>
                    <a:pt x="2888" y="5776"/>
                  </a:cubicBezTo>
                  <a:cubicBezTo>
                    <a:pt x="4469" y="5776"/>
                    <a:pt x="5776" y="4469"/>
                    <a:pt x="5776" y="2888"/>
                  </a:cubicBezTo>
                  <a:cubicBezTo>
                    <a:pt x="5776" y="1308"/>
                    <a:pt x="4469" y="1"/>
                    <a:pt x="2888"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2121625" y="4379525"/>
              <a:ext cx="406550" cy="59300"/>
            </a:xfrm>
            <a:custGeom>
              <a:rect b="b" l="l" r="r" t="t"/>
              <a:pathLst>
                <a:path extrusionOk="0" h="2372" w="16262">
                  <a:moveTo>
                    <a:pt x="0" y="0"/>
                  </a:moveTo>
                  <a:lnTo>
                    <a:pt x="0" y="2371"/>
                  </a:lnTo>
                  <a:lnTo>
                    <a:pt x="16262" y="2371"/>
                  </a:lnTo>
                  <a:lnTo>
                    <a:pt x="16262"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2089700" y="4569500"/>
              <a:ext cx="468125" cy="76000"/>
            </a:xfrm>
            <a:custGeom>
              <a:rect b="b" l="l" r="r" t="t"/>
              <a:pathLst>
                <a:path extrusionOk="0" fill="none" h="3040" w="18725">
                  <a:moveTo>
                    <a:pt x="14013" y="0"/>
                  </a:moveTo>
                  <a:lnTo>
                    <a:pt x="4712" y="0"/>
                  </a:lnTo>
                  <a:cubicBezTo>
                    <a:pt x="2706" y="0"/>
                    <a:pt x="852" y="1155"/>
                    <a:pt x="1" y="3040"/>
                  </a:cubicBezTo>
                  <a:lnTo>
                    <a:pt x="1" y="3040"/>
                  </a:lnTo>
                  <a:lnTo>
                    <a:pt x="18724" y="3040"/>
                  </a:lnTo>
                  <a:lnTo>
                    <a:pt x="18724" y="3040"/>
                  </a:lnTo>
                  <a:cubicBezTo>
                    <a:pt x="17904" y="1155"/>
                    <a:pt x="16080" y="0"/>
                    <a:pt x="14013"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2292600" y="4484375"/>
              <a:ext cx="64600" cy="83625"/>
            </a:xfrm>
            <a:custGeom>
              <a:rect b="b" l="l" r="r" t="t"/>
              <a:pathLst>
                <a:path extrusionOk="0" fill="none" h="3345" w="2584">
                  <a:moveTo>
                    <a:pt x="0" y="1"/>
                  </a:moveTo>
                  <a:lnTo>
                    <a:pt x="2584" y="1"/>
                  </a:lnTo>
                  <a:lnTo>
                    <a:pt x="2584" y="3344"/>
                  </a:lnTo>
                  <a:lnTo>
                    <a:pt x="0" y="3344"/>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Numbers">
  <p:cSld name="BLANK_1_1_1_1_1_1_1_1_1_1_1_1_1">
    <p:spTree>
      <p:nvGrpSpPr>
        <p:cNvPr id="629" name="Shape 629"/>
        <p:cNvGrpSpPr/>
        <p:nvPr/>
      </p:nvGrpSpPr>
      <p:grpSpPr>
        <a:xfrm>
          <a:off x="0" y="0"/>
          <a:ext cx="0" cy="0"/>
          <a:chOff x="0" y="0"/>
          <a:chExt cx="0" cy="0"/>
        </a:xfrm>
      </p:grpSpPr>
      <p:sp>
        <p:nvSpPr>
          <p:cNvPr id="630" name="Google Shape;630;p2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9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631" name="Google Shape;631;p22"/>
          <p:cNvSpPr txBox="1"/>
          <p:nvPr>
            <p:ph idx="1" type="subTitle"/>
          </p:nvPr>
        </p:nvSpPr>
        <p:spPr>
          <a:xfrm>
            <a:off x="3144475" y="1593213"/>
            <a:ext cx="1380300" cy="68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32" name="Google Shape;632;p22"/>
          <p:cNvSpPr txBox="1"/>
          <p:nvPr>
            <p:ph idx="2" type="title"/>
          </p:nvPr>
        </p:nvSpPr>
        <p:spPr>
          <a:xfrm>
            <a:off x="2023725" y="2634988"/>
            <a:ext cx="6867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500"/>
              </a:spcBef>
              <a:spcAft>
                <a:spcPts val="0"/>
              </a:spcAft>
              <a:buNone/>
              <a:defRPr sz="1600">
                <a:latin typeface="Hind"/>
                <a:ea typeface="Hind"/>
                <a:cs typeface="Hind"/>
                <a:sym typeface="Hind"/>
              </a:defRPr>
            </a:lvl2pPr>
            <a:lvl3pPr lvl="2" rtl="0" algn="ctr">
              <a:spcBef>
                <a:spcPts val="500"/>
              </a:spcBef>
              <a:spcAft>
                <a:spcPts val="0"/>
              </a:spcAft>
              <a:buNone/>
              <a:defRPr sz="1600">
                <a:latin typeface="Hind"/>
                <a:ea typeface="Hind"/>
                <a:cs typeface="Hind"/>
                <a:sym typeface="Hind"/>
              </a:defRPr>
            </a:lvl3pPr>
            <a:lvl4pPr lvl="3" rtl="0" algn="ctr">
              <a:spcBef>
                <a:spcPts val="500"/>
              </a:spcBef>
              <a:spcAft>
                <a:spcPts val="0"/>
              </a:spcAft>
              <a:buNone/>
              <a:defRPr sz="1600">
                <a:latin typeface="Hind"/>
                <a:ea typeface="Hind"/>
                <a:cs typeface="Hind"/>
                <a:sym typeface="Hind"/>
              </a:defRPr>
            </a:lvl4pPr>
            <a:lvl5pPr lvl="4" rtl="0" algn="ctr">
              <a:spcBef>
                <a:spcPts val="500"/>
              </a:spcBef>
              <a:spcAft>
                <a:spcPts val="0"/>
              </a:spcAft>
              <a:buNone/>
              <a:defRPr sz="1600">
                <a:latin typeface="Hind"/>
                <a:ea typeface="Hind"/>
                <a:cs typeface="Hind"/>
                <a:sym typeface="Hind"/>
              </a:defRPr>
            </a:lvl5pPr>
            <a:lvl6pPr lvl="5" rtl="0" algn="ctr">
              <a:spcBef>
                <a:spcPts val="500"/>
              </a:spcBef>
              <a:spcAft>
                <a:spcPts val="0"/>
              </a:spcAft>
              <a:buNone/>
              <a:defRPr sz="1600">
                <a:latin typeface="Hind"/>
                <a:ea typeface="Hind"/>
                <a:cs typeface="Hind"/>
                <a:sym typeface="Hind"/>
              </a:defRPr>
            </a:lvl6pPr>
            <a:lvl7pPr lvl="6" rtl="0" algn="ctr">
              <a:spcBef>
                <a:spcPts val="500"/>
              </a:spcBef>
              <a:spcAft>
                <a:spcPts val="0"/>
              </a:spcAft>
              <a:buNone/>
              <a:defRPr sz="1600">
                <a:latin typeface="Hind"/>
                <a:ea typeface="Hind"/>
                <a:cs typeface="Hind"/>
                <a:sym typeface="Hind"/>
              </a:defRPr>
            </a:lvl7pPr>
            <a:lvl8pPr lvl="7" rtl="0" algn="ctr">
              <a:spcBef>
                <a:spcPts val="500"/>
              </a:spcBef>
              <a:spcAft>
                <a:spcPts val="0"/>
              </a:spcAft>
              <a:buNone/>
              <a:defRPr sz="1600">
                <a:latin typeface="Hind"/>
                <a:ea typeface="Hind"/>
                <a:cs typeface="Hind"/>
                <a:sym typeface="Hind"/>
              </a:defRPr>
            </a:lvl8pPr>
            <a:lvl9pPr lvl="8" rtl="0" algn="ctr">
              <a:spcBef>
                <a:spcPts val="500"/>
              </a:spcBef>
              <a:spcAft>
                <a:spcPts val="500"/>
              </a:spcAft>
              <a:buNone/>
              <a:defRPr sz="1600">
                <a:latin typeface="Hind"/>
                <a:ea typeface="Hind"/>
                <a:cs typeface="Hind"/>
                <a:sym typeface="Hind"/>
              </a:defRPr>
            </a:lvl9pPr>
          </a:lstStyle>
          <a:p/>
        </p:txBody>
      </p:sp>
      <p:sp>
        <p:nvSpPr>
          <p:cNvPr id="633" name="Google Shape;633;p22"/>
          <p:cNvSpPr txBox="1"/>
          <p:nvPr>
            <p:ph idx="3" type="title"/>
          </p:nvPr>
        </p:nvSpPr>
        <p:spPr>
          <a:xfrm>
            <a:off x="3491275" y="2634988"/>
            <a:ext cx="6867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500"/>
              </a:spcBef>
              <a:spcAft>
                <a:spcPts val="0"/>
              </a:spcAft>
              <a:buNone/>
              <a:defRPr sz="1600">
                <a:latin typeface="Hind"/>
                <a:ea typeface="Hind"/>
                <a:cs typeface="Hind"/>
                <a:sym typeface="Hind"/>
              </a:defRPr>
            </a:lvl2pPr>
            <a:lvl3pPr lvl="2" rtl="0" algn="ctr">
              <a:spcBef>
                <a:spcPts val="500"/>
              </a:spcBef>
              <a:spcAft>
                <a:spcPts val="0"/>
              </a:spcAft>
              <a:buNone/>
              <a:defRPr sz="1600">
                <a:latin typeface="Hind"/>
                <a:ea typeface="Hind"/>
                <a:cs typeface="Hind"/>
                <a:sym typeface="Hind"/>
              </a:defRPr>
            </a:lvl3pPr>
            <a:lvl4pPr lvl="3" rtl="0" algn="ctr">
              <a:spcBef>
                <a:spcPts val="500"/>
              </a:spcBef>
              <a:spcAft>
                <a:spcPts val="0"/>
              </a:spcAft>
              <a:buNone/>
              <a:defRPr sz="1600">
                <a:latin typeface="Hind"/>
                <a:ea typeface="Hind"/>
                <a:cs typeface="Hind"/>
                <a:sym typeface="Hind"/>
              </a:defRPr>
            </a:lvl4pPr>
            <a:lvl5pPr lvl="4" rtl="0" algn="ctr">
              <a:spcBef>
                <a:spcPts val="500"/>
              </a:spcBef>
              <a:spcAft>
                <a:spcPts val="0"/>
              </a:spcAft>
              <a:buNone/>
              <a:defRPr sz="1600">
                <a:latin typeface="Hind"/>
                <a:ea typeface="Hind"/>
                <a:cs typeface="Hind"/>
                <a:sym typeface="Hind"/>
              </a:defRPr>
            </a:lvl5pPr>
            <a:lvl6pPr lvl="5" rtl="0" algn="ctr">
              <a:spcBef>
                <a:spcPts val="500"/>
              </a:spcBef>
              <a:spcAft>
                <a:spcPts val="0"/>
              </a:spcAft>
              <a:buNone/>
              <a:defRPr sz="1600">
                <a:latin typeface="Hind"/>
                <a:ea typeface="Hind"/>
                <a:cs typeface="Hind"/>
                <a:sym typeface="Hind"/>
              </a:defRPr>
            </a:lvl6pPr>
            <a:lvl7pPr lvl="6" rtl="0" algn="ctr">
              <a:spcBef>
                <a:spcPts val="500"/>
              </a:spcBef>
              <a:spcAft>
                <a:spcPts val="0"/>
              </a:spcAft>
              <a:buNone/>
              <a:defRPr sz="1600">
                <a:latin typeface="Hind"/>
                <a:ea typeface="Hind"/>
                <a:cs typeface="Hind"/>
                <a:sym typeface="Hind"/>
              </a:defRPr>
            </a:lvl7pPr>
            <a:lvl8pPr lvl="7" rtl="0" algn="ctr">
              <a:spcBef>
                <a:spcPts val="500"/>
              </a:spcBef>
              <a:spcAft>
                <a:spcPts val="0"/>
              </a:spcAft>
              <a:buNone/>
              <a:defRPr sz="1600">
                <a:latin typeface="Hind"/>
                <a:ea typeface="Hind"/>
                <a:cs typeface="Hind"/>
                <a:sym typeface="Hind"/>
              </a:defRPr>
            </a:lvl8pPr>
            <a:lvl9pPr lvl="8" rtl="0" algn="ctr">
              <a:spcBef>
                <a:spcPts val="500"/>
              </a:spcBef>
              <a:spcAft>
                <a:spcPts val="500"/>
              </a:spcAft>
              <a:buNone/>
              <a:defRPr sz="1600">
                <a:latin typeface="Hind"/>
                <a:ea typeface="Hind"/>
                <a:cs typeface="Hind"/>
                <a:sym typeface="Hind"/>
              </a:defRPr>
            </a:lvl9pPr>
          </a:lstStyle>
          <a:p/>
        </p:txBody>
      </p:sp>
      <p:sp>
        <p:nvSpPr>
          <p:cNvPr id="634" name="Google Shape;634;p22"/>
          <p:cNvSpPr txBox="1"/>
          <p:nvPr>
            <p:ph idx="4" type="title"/>
          </p:nvPr>
        </p:nvSpPr>
        <p:spPr>
          <a:xfrm>
            <a:off x="4958825" y="2634988"/>
            <a:ext cx="6867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500"/>
              </a:spcBef>
              <a:spcAft>
                <a:spcPts val="0"/>
              </a:spcAft>
              <a:buNone/>
              <a:defRPr sz="1600">
                <a:latin typeface="Hind"/>
                <a:ea typeface="Hind"/>
                <a:cs typeface="Hind"/>
                <a:sym typeface="Hind"/>
              </a:defRPr>
            </a:lvl2pPr>
            <a:lvl3pPr lvl="2" rtl="0" algn="ctr">
              <a:spcBef>
                <a:spcPts val="500"/>
              </a:spcBef>
              <a:spcAft>
                <a:spcPts val="0"/>
              </a:spcAft>
              <a:buNone/>
              <a:defRPr sz="1600">
                <a:latin typeface="Hind"/>
                <a:ea typeface="Hind"/>
                <a:cs typeface="Hind"/>
                <a:sym typeface="Hind"/>
              </a:defRPr>
            </a:lvl3pPr>
            <a:lvl4pPr lvl="3" rtl="0" algn="ctr">
              <a:spcBef>
                <a:spcPts val="500"/>
              </a:spcBef>
              <a:spcAft>
                <a:spcPts val="0"/>
              </a:spcAft>
              <a:buNone/>
              <a:defRPr sz="1600">
                <a:latin typeface="Hind"/>
                <a:ea typeface="Hind"/>
                <a:cs typeface="Hind"/>
                <a:sym typeface="Hind"/>
              </a:defRPr>
            </a:lvl4pPr>
            <a:lvl5pPr lvl="4" rtl="0" algn="ctr">
              <a:spcBef>
                <a:spcPts val="500"/>
              </a:spcBef>
              <a:spcAft>
                <a:spcPts val="0"/>
              </a:spcAft>
              <a:buNone/>
              <a:defRPr sz="1600">
                <a:latin typeface="Hind"/>
                <a:ea typeface="Hind"/>
                <a:cs typeface="Hind"/>
                <a:sym typeface="Hind"/>
              </a:defRPr>
            </a:lvl5pPr>
            <a:lvl6pPr lvl="5" rtl="0" algn="ctr">
              <a:spcBef>
                <a:spcPts val="500"/>
              </a:spcBef>
              <a:spcAft>
                <a:spcPts val="0"/>
              </a:spcAft>
              <a:buNone/>
              <a:defRPr sz="1600">
                <a:latin typeface="Hind"/>
                <a:ea typeface="Hind"/>
                <a:cs typeface="Hind"/>
                <a:sym typeface="Hind"/>
              </a:defRPr>
            </a:lvl6pPr>
            <a:lvl7pPr lvl="6" rtl="0" algn="ctr">
              <a:spcBef>
                <a:spcPts val="500"/>
              </a:spcBef>
              <a:spcAft>
                <a:spcPts val="0"/>
              </a:spcAft>
              <a:buNone/>
              <a:defRPr sz="1600">
                <a:latin typeface="Hind"/>
                <a:ea typeface="Hind"/>
                <a:cs typeface="Hind"/>
                <a:sym typeface="Hind"/>
              </a:defRPr>
            </a:lvl7pPr>
            <a:lvl8pPr lvl="7" rtl="0" algn="ctr">
              <a:spcBef>
                <a:spcPts val="500"/>
              </a:spcBef>
              <a:spcAft>
                <a:spcPts val="0"/>
              </a:spcAft>
              <a:buNone/>
              <a:defRPr sz="1600">
                <a:latin typeface="Hind"/>
                <a:ea typeface="Hind"/>
                <a:cs typeface="Hind"/>
                <a:sym typeface="Hind"/>
              </a:defRPr>
            </a:lvl8pPr>
            <a:lvl9pPr lvl="8" rtl="0" algn="ctr">
              <a:spcBef>
                <a:spcPts val="500"/>
              </a:spcBef>
              <a:spcAft>
                <a:spcPts val="500"/>
              </a:spcAft>
              <a:buNone/>
              <a:defRPr sz="1600">
                <a:latin typeface="Hind"/>
                <a:ea typeface="Hind"/>
                <a:cs typeface="Hind"/>
                <a:sym typeface="Hind"/>
              </a:defRPr>
            </a:lvl9pPr>
          </a:lstStyle>
          <a:p/>
        </p:txBody>
      </p:sp>
      <p:sp>
        <p:nvSpPr>
          <p:cNvPr id="635" name="Google Shape;635;p22"/>
          <p:cNvSpPr txBox="1"/>
          <p:nvPr>
            <p:ph idx="5" type="title"/>
          </p:nvPr>
        </p:nvSpPr>
        <p:spPr>
          <a:xfrm>
            <a:off x="6440775" y="2634988"/>
            <a:ext cx="6867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500"/>
              </a:spcBef>
              <a:spcAft>
                <a:spcPts val="0"/>
              </a:spcAft>
              <a:buNone/>
              <a:defRPr sz="1600">
                <a:latin typeface="Hind"/>
                <a:ea typeface="Hind"/>
                <a:cs typeface="Hind"/>
                <a:sym typeface="Hind"/>
              </a:defRPr>
            </a:lvl2pPr>
            <a:lvl3pPr lvl="2" rtl="0" algn="ctr">
              <a:spcBef>
                <a:spcPts val="500"/>
              </a:spcBef>
              <a:spcAft>
                <a:spcPts val="0"/>
              </a:spcAft>
              <a:buNone/>
              <a:defRPr sz="1600">
                <a:latin typeface="Hind"/>
                <a:ea typeface="Hind"/>
                <a:cs typeface="Hind"/>
                <a:sym typeface="Hind"/>
              </a:defRPr>
            </a:lvl3pPr>
            <a:lvl4pPr lvl="3" rtl="0" algn="ctr">
              <a:spcBef>
                <a:spcPts val="500"/>
              </a:spcBef>
              <a:spcAft>
                <a:spcPts val="0"/>
              </a:spcAft>
              <a:buNone/>
              <a:defRPr sz="1600">
                <a:latin typeface="Hind"/>
                <a:ea typeface="Hind"/>
                <a:cs typeface="Hind"/>
                <a:sym typeface="Hind"/>
              </a:defRPr>
            </a:lvl4pPr>
            <a:lvl5pPr lvl="4" rtl="0" algn="ctr">
              <a:spcBef>
                <a:spcPts val="500"/>
              </a:spcBef>
              <a:spcAft>
                <a:spcPts val="0"/>
              </a:spcAft>
              <a:buNone/>
              <a:defRPr sz="1600">
                <a:latin typeface="Hind"/>
                <a:ea typeface="Hind"/>
                <a:cs typeface="Hind"/>
                <a:sym typeface="Hind"/>
              </a:defRPr>
            </a:lvl5pPr>
            <a:lvl6pPr lvl="5" rtl="0" algn="ctr">
              <a:spcBef>
                <a:spcPts val="500"/>
              </a:spcBef>
              <a:spcAft>
                <a:spcPts val="0"/>
              </a:spcAft>
              <a:buNone/>
              <a:defRPr sz="1600">
                <a:latin typeface="Hind"/>
                <a:ea typeface="Hind"/>
                <a:cs typeface="Hind"/>
                <a:sym typeface="Hind"/>
              </a:defRPr>
            </a:lvl6pPr>
            <a:lvl7pPr lvl="6" rtl="0" algn="ctr">
              <a:spcBef>
                <a:spcPts val="500"/>
              </a:spcBef>
              <a:spcAft>
                <a:spcPts val="0"/>
              </a:spcAft>
              <a:buNone/>
              <a:defRPr sz="1600">
                <a:latin typeface="Hind"/>
                <a:ea typeface="Hind"/>
                <a:cs typeface="Hind"/>
                <a:sym typeface="Hind"/>
              </a:defRPr>
            </a:lvl7pPr>
            <a:lvl8pPr lvl="7" rtl="0" algn="ctr">
              <a:spcBef>
                <a:spcPts val="500"/>
              </a:spcBef>
              <a:spcAft>
                <a:spcPts val="0"/>
              </a:spcAft>
              <a:buNone/>
              <a:defRPr sz="1600">
                <a:latin typeface="Hind"/>
                <a:ea typeface="Hind"/>
                <a:cs typeface="Hind"/>
                <a:sym typeface="Hind"/>
              </a:defRPr>
            </a:lvl8pPr>
            <a:lvl9pPr lvl="8" rtl="0" algn="ctr">
              <a:spcBef>
                <a:spcPts val="500"/>
              </a:spcBef>
              <a:spcAft>
                <a:spcPts val="500"/>
              </a:spcAft>
              <a:buNone/>
              <a:defRPr sz="1600">
                <a:latin typeface="Hind"/>
                <a:ea typeface="Hind"/>
                <a:cs typeface="Hind"/>
                <a:sym typeface="Hind"/>
              </a:defRPr>
            </a:lvl9pPr>
          </a:lstStyle>
          <a:p/>
        </p:txBody>
      </p:sp>
      <p:sp>
        <p:nvSpPr>
          <p:cNvPr id="636" name="Google Shape;636;p22"/>
          <p:cNvSpPr txBox="1"/>
          <p:nvPr>
            <p:ph idx="6" type="title"/>
          </p:nvPr>
        </p:nvSpPr>
        <p:spPr>
          <a:xfrm>
            <a:off x="1780725" y="2996438"/>
            <a:ext cx="1172700" cy="492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637" name="Google Shape;637;p22"/>
          <p:cNvSpPr txBox="1"/>
          <p:nvPr>
            <p:ph idx="7" type="title"/>
          </p:nvPr>
        </p:nvSpPr>
        <p:spPr>
          <a:xfrm>
            <a:off x="3248275" y="2996438"/>
            <a:ext cx="1172700" cy="492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638" name="Google Shape;638;p22"/>
          <p:cNvSpPr txBox="1"/>
          <p:nvPr>
            <p:ph idx="8" type="title"/>
          </p:nvPr>
        </p:nvSpPr>
        <p:spPr>
          <a:xfrm>
            <a:off x="4715825" y="2996425"/>
            <a:ext cx="1172700" cy="492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639" name="Google Shape;639;p22"/>
          <p:cNvSpPr txBox="1"/>
          <p:nvPr>
            <p:ph idx="9" type="title"/>
          </p:nvPr>
        </p:nvSpPr>
        <p:spPr>
          <a:xfrm>
            <a:off x="6197775" y="2996425"/>
            <a:ext cx="1172700" cy="492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atin typeface="Hind"/>
                <a:ea typeface="Hind"/>
                <a:cs typeface="Hind"/>
                <a:sym typeface="Hind"/>
              </a:defRPr>
            </a:lvl1pPr>
            <a:lvl2pPr lvl="1" rtl="0" algn="ctr">
              <a:spcBef>
                <a:spcPts val="0"/>
              </a:spcBef>
              <a:spcAft>
                <a:spcPts val="0"/>
              </a:spcAft>
              <a:buNone/>
              <a:defRPr sz="1600">
                <a:latin typeface="Hind"/>
                <a:ea typeface="Hind"/>
                <a:cs typeface="Hind"/>
                <a:sym typeface="Hind"/>
              </a:defRPr>
            </a:lvl2pPr>
            <a:lvl3pPr lvl="2" rtl="0" algn="ctr">
              <a:spcBef>
                <a:spcPts val="0"/>
              </a:spcBef>
              <a:spcAft>
                <a:spcPts val="0"/>
              </a:spcAft>
              <a:buNone/>
              <a:defRPr sz="1600">
                <a:latin typeface="Hind"/>
                <a:ea typeface="Hind"/>
                <a:cs typeface="Hind"/>
                <a:sym typeface="Hind"/>
              </a:defRPr>
            </a:lvl3pPr>
            <a:lvl4pPr lvl="3" rtl="0" algn="ctr">
              <a:spcBef>
                <a:spcPts val="0"/>
              </a:spcBef>
              <a:spcAft>
                <a:spcPts val="0"/>
              </a:spcAft>
              <a:buNone/>
              <a:defRPr sz="1600">
                <a:latin typeface="Hind"/>
                <a:ea typeface="Hind"/>
                <a:cs typeface="Hind"/>
                <a:sym typeface="Hind"/>
              </a:defRPr>
            </a:lvl4pPr>
            <a:lvl5pPr lvl="4" rtl="0" algn="ctr">
              <a:spcBef>
                <a:spcPts val="0"/>
              </a:spcBef>
              <a:spcAft>
                <a:spcPts val="0"/>
              </a:spcAft>
              <a:buNone/>
              <a:defRPr sz="1600">
                <a:latin typeface="Hind"/>
                <a:ea typeface="Hind"/>
                <a:cs typeface="Hind"/>
                <a:sym typeface="Hind"/>
              </a:defRPr>
            </a:lvl5pPr>
            <a:lvl6pPr lvl="5" rtl="0" algn="ctr">
              <a:spcBef>
                <a:spcPts val="0"/>
              </a:spcBef>
              <a:spcAft>
                <a:spcPts val="0"/>
              </a:spcAft>
              <a:buNone/>
              <a:defRPr sz="1600">
                <a:latin typeface="Hind"/>
                <a:ea typeface="Hind"/>
                <a:cs typeface="Hind"/>
                <a:sym typeface="Hind"/>
              </a:defRPr>
            </a:lvl6pPr>
            <a:lvl7pPr lvl="6" rtl="0" algn="ctr">
              <a:spcBef>
                <a:spcPts val="0"/>
              </a:spcBef>
              <a:spcAft>
                <a:spcPts val="0"/>
              </a:spcAft>
              <a:buNone/>
              <a:defRPr sz="1600">
                <a:latin typeface="Hind"/>
                <a:ea typeface="Hind"/>
                <a:cs typeface="Hind"/>
                <a:sym typeface="Hind"/>
              </a:defRPr>
            </a:lvl7pPr>
            <a:lvl8pPr lvl="7" rtl="0" algn="ctr">
              <a:spcBef>
                <a:spcPts val="0"/>
              </a:spcBef>
              <a:spcAft>
                <a:spcPts val="0"/>
              </a:spcAft>
              <a:buNone/>
              <a:defRPr sz="1600">
                <a:latin typeface="Hind"/>
                <a:ea typeface="Hind"/>
                <a:cs typeface="Hind"/>
                <a:sym typeface="Hind"/>
              </a:defRPr>
            </a:lvl8pPr>
            <a:lvl9pPr lvl="8" rtl="0" algn="ctr">
              <a:spcBef>
                <a:spcPts val="0"/>
              </a:spcBef>
              <a:spcAft>
                <a:spcPts val="0"/>
              </a:spcAft>
              <a:buNone/>
              <a:defRPr sz="1600">
                <a:latin typeface="Hind"/>
                <a:ea typeface="Hind"/>
                <a:cs typeface="Hind"/>
                <a:sym typeface="Hind"/>
              </a:defRPr>
            </a:lvl9pPr>
          </a:lstStyle>
          <a:p/>
        </p:txBody>
      </p:sp>
      <p:sp>
        <p:nvSpPr>
          <p:cNvPr id="640" name="Google Shape;640;p22"/>
          <p:cNvSpPr txBox="1"/>
          <p:nvPr>
            <p:ph idx="13" type="subTitle"/>
          </p:nvPr>
        </p:nvSpPr>
        <p:spPr>
          <a:xfrm>
            <a:off x="1676925" y="3883600"/>
            <a:ext cx="1380300" cy="68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41" name="Google Shape;641;p22"/>
          <p:cNvSpPr txBox="1"/>
          <p:nvPr>
            <p:ph idx="14" type="subTitle"/>
          </p:nvPr>
        </p:nvSpPr>
        <p:spPr>
          <a:xfrm>
            <a:off x="6093975" y="1593225"/>
            <a:ext cx="1380300" cy="68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642" name="Google Shape;642;p22"/>
          <p:cNvSpPr txBox="1"/>
          <p:nvPr>
            <p:ph idx="15" type="subTitle"/>
          </p:nvPr>
        </p:nvSpPr>
        <p:spPr>
          <a:xfrm>
            <a:off x="4612025" y="3883600"/>
            <a:ext cx="1380300" cy="689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Design">
  <p:cSld name="BLANK_1_1_1_1_1_1_1_1_1_1_1_1_1_1">
    <p:spTree>
      <p:nvGrpSpPr>
        <p:cNvPr id="643" name="Shape 643"/>
        <p:cNvGrpSpPr/>
        <p:nvPr/>
      </p:nvGrpSpPr>
      <p:grpSpPr>
        <a:xfrm>
          <a:off x="0" y="0"/>
          <a:ext cx="0" cy="0"/>
          <a:chOff x="0" y="0"/>
          <a:chExt cx="0" cy="0"/>
        </a:xfrm>
      </p:grpSpPr>
      <p:sp>
        <p:nvSpPr>
          <p:cNvPr id="644" name="Google Shape;644;p2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645" name="Google Shape;645;p23"/>
          <p:cNvSpPr txBox="1"/>
          <p:nvPr>
            <p:ph idx="1" type="subTitle"/>
          </p:nvPr>
        </p:nvSpPr>
        <p:spPr>
          <a:xfrm>
            <a:off x="1574600" y="3719700"/>
            <a:ext cx="21030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1600"/>
              </a:spcBef>
              <a:spcAft>
                <a:spcPts val="0"/>
              </a:spcAft>
              <a:buNone/>
              <a:defRPr sz="1600"/>
            </a:lvl2pPr>
            <a:lvl3pPr lvl="2" rtl="0" algn="ctr">
              <a:spcBef>
                <a:spcPts val="1600"/>
              </a:spcBef>
              <a:spcAft>
                <a:spcPts val="0"/>
              </a:spcAft>
              <a:buNone/>
              <a:defRPr sz="1600"/>
            </a:lvl3pPr>
            <a:lvl4pPr lvl="3" rtl="0" algn="ctr">
              <a:spcBef>
                <a:spcPts val="1600"/>
              </a:spcBef>
              <a:spcAft>
                <a:spcPts val="0"/>
              </a:spcAft>
              <a:buNone/>
              <a:defRPr sz="1600"/>
            </a:lvl4pPr>
            <a:lvl5pPr lvl="4" rtl="0" algn="ctr">
              <a:spcBef>
                <a:spcPts val="1600"/>
              </a:spcBef>
              <a:spcAft>
                <a:spcPts val="0"/>
              </a:spcAft>
              <a:buNone/>
              <a:defRPr sz="1600"/>
            </a:lvl5pPr>
            <a:lvl6pPr lvl="5" rtl="0" algn="ctr">
              <a:spcBef>
                <a:spcPts val="1600"/>
              </a:spcBef>
              <a:spcAft>
                <a:spcPts val="0"/>
              </a:spcAft>
              <a:buNone/>
              <a:defRPr sz="1600"/>
            </a:lvl6pPr>
            <a:lvl7pPr lvl="6" rtl="0" algn="ctr">
              <a:spcBef>
                <a:spcPts val="1600"/>
              </a:spcBef>
              <a:spcAft>
                <a:spcPts val="0"/>
              </a:spcAft>
              <a:buNone/>
              <a:defRPr sz="1600"/>
            </a:lvl7pPr>
            <a:lvl8pPr lvl="7" rtl="0" algn="ctr">
              <a:spcBef>
                <a:spcPts val="1600"/>
              </a:spcBef>
              <a:spcAft>
                <a:spcPts val="0"/>
              </a:spcAft>
              <a:buNone/>
              <a:defRPr sz="1600"/>
            </a:lvl8pPr>
            <a:lvl9pPr lvl="8" rtl="0" algn="ctr">
              <a:spcBef>
                <a:spcPts val="1600"/>
              </a:spcBef>
              <a:spcAft>
                <a:spcPts val="1600"/>
              </a:spcAft>
              <a:buNone/>
              <a:defRPr sz="1600"/>
            </a:lvl9pPr>
          </a:lstStyle>
          <a:p/>
        </p:txBody>
      </p:sp>
      <p:sp>
        <p:nvSpPr>
          <p:cNvPr id="646" name="Google Shape;646;p23"/>
          <p:cNvSpPr txBox="1"/>
          <p:nvPr>
            <p:ph idx="2" type="title"/>
          </p:nvPr>
        </p:nvSpPr>
        <p:spPr>
          <a:xfrm>
            <a:off x="1940300" y="3158200"/>
            <a:ext cx="13716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100"/>
              </a:spcBef>
              <a:spcAft>
                <a:spcPts val="0"/>
              </a:spcAft>
              <a:buNone/>
              <a:defRPr b="1" sz="1600">
                <a:latin typeface="Hind"/>
                <a:ea typeface="Hind"/>
                <a:cs typeface="Hind"/>
                <a:sym typeface="Hind"/>
              </a:defRPr>
            </a:lvl2pPr>
            <a:lvl3pPr lvl="2" rtl="0" algn="ctr">
              <a:spcBef>
                <a:spcPts val="100"/>
              </a:spcBef>
              <a:spcAft>
                <a:spcPts val="0"/>
              </a:spcAft>
              <a:buNone/>
              <a:defRPr b="1" sz="1600">
                <a:latin typeface="Hind"/>
                <a:ea typeface="Hind"/>
                <a:cs typeface="Hind"/>
                <a:sym typeface="Hind"/>
              </a:defRPr>
            </a:lvl3pPr>
            <a:lvl4pPr lvl="3" rtl="0" algn="ctr">
              <a:spcBef>
                <a:spcPts val="100"/>
              </a:spcBef>
              <a:spcAft>
                <a:spcPts val="0"/>
              </a:spcAft>
              <a:buNone/>
              <a:defRPr b="1" sz="1600">
                <a:latin typeface="Hind"/>
                <a:ea typeface="Hind"/>
                <a:cs typeface="Hind"/>
                <a:sym typeface="Hind"/>
              </a:defRPr>
            </a:lvl4pPr>
            <a:lvl5pPr lvl="4" rtl="0" algn="ctr">
              <a:spcBef>
                <a:spcPts val="100"/>
              </a:spcBef>
              <a:spcAft>
                <a:spcPts val="0"/>
              </a:spcAft>
              <a:buNone/>
              <a:defRPr b="1" sz="1600">
                <a:latin typeface="Hind"/>
                <a:ea typeface="Hind"/>
                <a:cs typeface="Hind"/>
                <a:sym typeface="Hind"/>
              </a:defRPr>
            </a:lvl5pPr>
            <a:lvl6pPr lvl="5" rtl="0" algn="ctr">
              <a:spcBef>
                <a:spcPts val="100"/>
              </a:spcBef>
              <a:spcAft>
                <a:spcPts val="0"/>
              </a:spcAft>
              <a:buNone/>
              <a:defRPr b="1" sz="1600">
                <a:latin typeface="Hind"/>
                <a:ea typeface="Hind"/>
                <a:cs typeface="Hind"/>
                <a:sym typeface="Hind"/>
              </a:defRPr>
            </a:lvl6pPr>
            <a:lvl7pPr lvl="6" rtl="0" algn="ctr">
              <a:spcBef>
                <a:spcPts val="100"/>
              </a:spcBef>
              <a:spcAft>
                <a:spcPts val="0"/>
              </a:spcAft>
              <a:buNone/>
              <a:defRPr b="1" sz="1600">
                <a:latin typeface="Hind"/>
                <a:ea typeface="Hind"/>
                <a:cs typeface="Hind"/>
                <a:sym typeface="Hind"/>
              </a:defRPr>
            </a:lvl7pPr>
            <a:lvl8pPr lvl="7" rtl="0" algn="ctr">
              <a:spcBef>
                <a:spcPts val="100"/>
              </a:spcBef>
              <a:spcAft>
                <a:spcPts val="0"/>
              </a:spcAft>
              <a:buNone/>
              <a:defRPr b="1" sz="1600">
                <a:latin typeface="Hind"/>
                <a:ea typeface="Hind"/>
                <a:cs typeface="Hind"/>
                <a:sym typeface="Hind"/>
              </a:defRPr>
            </a:lvl8pPr>
            <a:lvl9pPr lvl="8" rtl="0" algn="ctr">
              <a:spcBef>
                <a:spcPts val="100"/>
              </a:spcBef>
              <a:spcAft>
                <a:spcPts val="100"/>
              </a:spcAft>
              <a:buNone/>
              <a:defRPr b="1" sz="1600">
                <a:latin typeface="Hind"/>
                <a:ea typeface="Hind"/>
                <a:cs typeface="Hind"/>
                <a:sym typeface="Hind"/>
              </a:defRPr>
            </a:lvl9pPr>
          </a:lstStyle>
          <a:p/>
        </p:txBody>
      </p:sp>
      <p:sp>
        <p:nvSpPr>
          <p:cNvPr id="647" name="Google Shape;647;p23"/>
          <p:cNvSpPr txBox="1"/>
          <p:nvPr>
            <p:ph idx="3" type="title"/>
          </p:nvPr>
        </p:nvSpPr>
        <p:spPr>
          <a:xfrm>
            <a:off x="3480150" y="2091411"/>
            <a:ext cx="13716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648" name="Google Shape;648;p23"/>
          <p:cNvSpPr txBox="1"/>
          <p:nvPr>
            <p:ph idx="4" type="title"/>
          </p:nvPr>
        </p:nvSpPr>
        <p:spPr>
          <a:xfrm>
            <a:off x="5020003" y="3158200"/>
            <a:ext cx="13716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649" name="Google Shape;649;p23"/>
          <p:cNvSpPr txBox="1"/>
          <p:nvPr>
            <p:ph idx="5" type="subTitle"/>
          </p:nvPr>
        </p:nvSpPr>
        <p:spPr>
          <a:xfrm>
            <a:off x="3160050" y="1299850"/>
            <a:ext cx="20118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650" name="Google Shape;650;p23"/>
          <p:cNvSpPr txBox="1"/>
          <p:nvPr>
            <p:ph idx="6" type="subTitle"/>
          </p:nvPr>
        </p:nvSpPr>
        <p:spPr>
          <a:xfrm>
            <a:off x="4654303" y="3719700"/>
            <a:ext cx="21030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1600"/>
              </a:spcBef>
              <a:spcAft>
                <a:spcPts val="0"/>
              </a:spcAft>
              <a:buNone/>
              <a:defRPr sz="1600"/>
            </a:lvl2pPr>
            <a:lvl3pPr lvl="2" rtl="0" algn="ctr">
              <a:spcBef>
                <a:spcPts val="1600"/>
              </a:spcBef>
              <a:spcAft>
                <a:spcPts val="0"/>
              </a:spcAft>
              <a:buNone/>
              <a:defRPr sz="1600"/>
            </a:lvl3pPr>
            <a:lvl4pPr lvl="3" rtl="0" algn="ctr">
              <a:spcBef>
                <a:spcPts val="1600"/>
              </a:spcBef>
              <a:spcAft>
                <a:spcPts val="0"/>
              </a:spcAft>
              <a:buNone/>
              <a:defRPr sz="1600"/>
            </a:lvl4pPr>
            <a:lvl5pPr lvl="4" rtl="0" algn="ctr">
              <a:spcBef>
                <a:spcPts val="1600"/>
              </a:spcBef>
              <a:spcAft>
                <a:spcPts val="0"/>
              </a:spcAft>
              <a:buNone/>
              <a:defRPr sz="1600"/>
            </a:lvl5pPr>
            <a:lvl6pPr lvl="5" rtl="0" algn="ctr">
              <a:spcBef>
                <a:spcPts val="1600"/>
              </a:spcBef>
              <a:spcAft>
                <a:spcPts val="0"/>
              </a:spcAft>
              <a:buNone/>
              <a:defRPr sz="1600"/>
            </a:lvl6pPr>
            <a:lvl7pPr lvl="6" rtl="0" algn="ctr">
              <a:spcBef>
                <a:spcPts val="1600"/>
              </a:spcBef>
              <a:spcAft>
                <a:spcPts val="0"/>
              </a:spcAft>
              <a:buNone/>
              <a:defRPr sz="1600"/>
            </a:lvl7pPr>
            <a:lvl8pPr lvl="7" rtl="0" algn="ctr">
              <a:spcBef>
                <a:spcPts val="1600"/>
              </a:spcBef>
              <a:spcAft>
                <a:spcPts val="0"/>
              </a:spcAft>
              <a:buNone/>
              <a:defRPr sz="1600"/>
            </a:lvl8pPr>
            <a:lvl9pPr lvl="8" rtl="0" algn="ctr">
              <a:spcBef>
                <a:spcPts val="1600"/>
              </a:spcBef>
              <a:spcAft>
                <a:spcPts val="1600"/>
              </a:spcAft>
              <a:buNone/>
              <a:defRPr sz="1600"/>
            </a:lvl9pPr>
          </a:lstStyle>
          <a:p/>
        </p:txBody>
      </p:sp>
      <p:sp>
        <p:nvSpPr>
          <p:cNvPr id="651" name="Google Shape;651;p23"/>
          <p:cNvSpPr txBox="1"/>
          <p:nvPr>
            <p:ph idx="7" type="title"/>
          </p:nvPr>
        </p:nvSpPr>
        <p:spPr>
          <a:xfrm>
            <a:off x="6559850" y="2091411"/>
            <a:ext cx="13716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652" name="Google Shape;652;p23"/>
          <p:cNvSpPr txBox="1"/>
          <p:nvPr>
            <p:ph idx="8" type="subTitle"/>
          </p:nvPr>
        </p:nvSpPr>
        <p:spPr>
          <a:xfrm>
            <a:off x="6239750" y="1299850"/>
            <a:ext cx="2011800" cy="7314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with percentages">
  <p:cSld name="BLANK_1_1_1_1_1_1_1_1_1_1_1_1_1_1_1">
    <p:spTree>
      <p:nvGrpSpPr>
        <p:cNvPr id="653" name="Shape 653"/>
        <p:cNvGrpSpPr/>
        <p:nvPr/>
      </p:nvGrpSpPr>
      <p:grpSpPr>
        <a:xfrm>
          <a:off x="0" y="0"/>
          <a:ext cx="0" cy="0"/>
          <a:chOff x="0" y="0"/>
          <a:chExt cx="0" cy="0"/>
        </a:xfrm>
      </p:grpSpPr>
      <p:sp>
        <p:nvSpPr>
          <p:cNvPr id="654" name="Google Shape;654;p2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655" name="Google Shape;655;p24"/>
          <p:cNvSpPr txBox="1"/>
          <p:nvPr>
            <p:ph idx="1" type="subTitle"/>
          </p:nvPr>
        </p:nvSpPr>
        <p:spPr>
          <a:xfrm>
            <a:off x="6618288" y="1983150"/>
            <a:ext cx="1500900" cy="8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656" name="Google Shape;656;p24"/>
          <p:cNvSpPr txBox="1"/>
          <p:nvPr>
            <p:ph idx="2" type="subTitle"/>
          </p:nvPr>
        </p:nvSpPr>
        <p:spPr>
          <a:xfrm>
            <a:off x="6618288" y="3806975"/>
            <a:ext cx="1500900" cy="8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657" name="Google Shape;657;p24"/>
          <p:cNvSpPr txBox="1"/>
          <p:nvPr>
            <p:ph idx="3" type="title"/>
          </p:nvPr>
        </p:nvSpPr>
        <p:spPr>
          <a:xfrm>
            <a:off x="1021475" y="1441650"/>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658" name="Google Shape;658;p24"/>
          <p:cNvSpPr txBox="1"/>
          <p:nvPr>
            <p:ph idx="4" type="subTitle"/>
          </p:nvPr>
        </p:nvSpPr>
        <p:spPr>
          <a:xfrm>
            <a:off x="1018025" y="1983150"/>
            <a:ext cx="1500900" cy="8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659" name="Google Shape;659;p24"/>
          <p:cNvSpPr txBox="1"/>
          <p:nvPr>
            <p:ph idx="5" type="subTitle"/>
          </p:nvPr>
        </p:nvSpPr>
        <p:spPr>
          <a:xfrm>
            <a:off x="1018025" y="3806975"/>
            <a:ext cx="1500900" cy="8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660" name="Google Shape;660;p24"/>
          <p:cNvSpPr txBox="1"/>
          <p:nvPr>
            <p:ph hasCustomPrompt="1" idx="6" type="title"/>
          </p:nvPr>
        </p:nvSpPr>
        <p:spPr>
          <a:xfrm>
            <a:off x="3070413" y="4138475"/>
            <a:ext cx="717000" cy="34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b="0" sz="1600">
                <a:latin typeface="Hind Medium"/>
                <a:ea typeface="Hind Medium"/>
                <a:cs typeface="Hind Medium"/>
                <a:sym typeface="Hind Medium"/>
              </a:defRPr>
            </a:lvl1pPr>
            <a:lvl2pPr lvl="1" rtl="0" algn="ctr">
              <a:spcBef>
                <a:spcPts val="0"/>
              </a:spcBef>
              <a:spcAft>
                <a:spcPts val="0"/>
              </a:spcAft>
              <a:buClr>
                <a:schemeClr val="accent1"/>
              </a:buClr>
              <a:buSzPts val="12000"/>
              <a:buNone/>
              <a:defRPr b="1" sz="12000">
                <a:solidFill>
                  <a:schemeClr val="accent1"/>
                </a:solidFill>
              </a:defRPr>
            </a:lvl2pPr>
            <a:lvl3pPr lvl="2" rtl="0" algn="ctr">
              <a:spcBef>
                <a:spcPts val="0"/>
              </a:spcBef>
              <a:spcAft>
                <a:spcPts val="0"/>
              </a:spcAft>
              <a:buClr>
                <a:schemeClr val="accent1"/>
              </a:buClr>
              <a:buSzPts val="12000"/>
              <a:buNone/>
              <a:defRPr b="1" sz="12000">
                <a:solidFill>
                  <a:schemeClr val="accent1"/>
                </a:solidFill>
              </a:defRPr>
            </a:lvl3pPr>
            <a:lvl4pPr lvl="3" rtl="0" algn="ctr">
              <a:spcBef>
                <a:spcPts val="0"/>
              </a:spcBef>
              <a:spcAft>
                <a:spcPts val="0"/>
              </a:spcAft>
              <a:buClr>
                <a:schemeClr val="accent1"/>
              </a:buClr>
              <a:buSzPts val="12000"/>
              <a:buNone/>
              <a:defRPr b="1" sz="12000">
                <a:solidFill>
                  <a:schemeClr val="accent1"/>
                </a:solidFill>
              </a:defRPr>
            </a:lvl4pPr>
            <a:lvl5pPr lvl="4" rtl="0" algn="ctr">
              <a:spcBef>
                <a:spcPts val="0"/>
              </a:spcBef>
              <a:spcAft>
                <a:spcPts val="0"/>
              </a:spcAft>
              <a:buClr>
                <a:schemeClr val="accent1"/>
              </a:buClr>
              <a:buSzPts val="12000"/>
              <a:buNone/>
              <a:defRPr b="1" sz="12000">
                <a:solidFill>
                  <a:schemeClr val="accent1"/>
                </a:solidFill>
              </a:defRPr>
            </a:lvl5pPr>
            <a:lvl6pPr lvl="5" rtl="0" algn="ctr">
              <a:spcBef>
                <a:spcPts val="0"/>
              </a:spcBef>
              <a:spcAft>
                <a:spcPts val="0"/>
              </a:spcAft>
              <a:buClr>
                <a:schemeClr val="accent1"/>
              </a:buClr>
              <a:buSzPts val="12000"/>
              <a:buNone/>
              <a:defRPr b="1" sz="12000">
                <a:solidFill>
                  <a:schemeClr val="accent1"/>
                </a:solidFill>
              </a:defRPr>
            </a:lvl6pPr>
            <a:lvl7pPr lvl="6" rtl="0" algn="ctr">
              <a:spcBef>
                <a:spcPts val="0"/>
              </a:spcBef>
              <a:spcAft>
                <a:spcPts val="0"/>
              </a:spcAft>
              <a:buClr>
                <a:schemeClr val="accent1"/>
              </a:buClr>
              <a:buSzPts val="12000"/>
              <a:buNone/>
              <a:defRPr b="1" sz="12000">
                <a:solidFill>
                  <a:schemeClr val="accent1"/>
                </a:solidFill>
              </a:defRPr>
            </a:lvl7pPr>
            <a:lvl8pPr lvl="7" rtl="0" algn="ctr">
              <a:spcBef>
                <a:spcPts val="0"/>
              </a:spcBef>
              <a:spcAft>
                <a:spcPts val="0"/>
              </a:spcAft>
              <a:buClr>
                <a:schemeClr val="accent1"/>
              </a:buClr>
              <a:buSzPts val="12000"/>
              <a:buNone/>
              <a:defRPr b="1" sz="12000">
                <a:solidFill>
                  <a:schemeClr val="accent1"/>
                </a:solidFill>
              </a:defRPr>
            </a:lvl8pPr>
            <a:lvl9pPr lvl="8" rtl="0" algn="ctr">
              <a:spcBef>
                <a:spcPts val="0"/>
              </a:spcBef>
              <a:spcAft>
                <a:spcPts val="0"/>
              </a:spcAft>
              <a:buClr>
                <a:schemeClr val="accent1"/>
              </a:buClr>
              <a:buSzPts val="12000"/>
              <a:buNone/>
              <a:defRPr b="1" sz="12000">
                <a:solidFill>
                  <a:schemeClr val="accent1"/>
                </a:solidFill>
              </a:defRPr>
            </a:lvl9pPr>
          </a:lstStyle>
          <a:p>
            <a:r>
              <a:t>xx%</a:t>
            </a:r>
          </a:p>
        </p:txBody>
      </p:sp>
      <p:sp>
        <p:nvSpPr>
          <p:cNvPr id="661" name="Google Shape;661;p24"/>
          <p:cNvSpPr txBox="1"/>
          <p:nvPr>
            <p:ph hasCustomPrompt="1" idx="7" type="title"/>
          </p:nvPr>
        </p:nvSpPr>
        <p:spPr>
          <a:xfrm>
            <a:off x="5329838" y="4138475"/>
            <a:ext cx="717000" cy="34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b="0" sz="1600">
                <a:latin typeface="Hind Medium"/>
                <a:ea typeface="Hind Medium"/>
                <a:cs typeface="Hind Medium"/>
                <a:sym typeface="Hind Medium"/>
              </a:defRPr>
            </a:lvl1pPr>
            <a:lvl2pPr lvl="1" rtl="0" algn="ctr">
              <a:spcBef>
                <a:spcPts val="0"/>
              </a:spcBef>
              <a:spcAft>
                <a:spcPts val="0"/>
              </a:spcAft>
              <a:buClr>
                <a:schemeClr val="accent1"/>
              </a:buClr>
              <a:buSzPts val="12000"/>
              <a:buNone/>
              <a:defRPr b="1" sz="12000">
                <a:solidFill>
                  <a:schemeClr val="accent1"/>
                </a:solidFill>
              </a:defRPr>
            </a:lvl2pPr>
            <a:lvl3pPr lvl="2" rtl="0" algn="ctr">
              <a:spcBef>
                <a:spcPts val="0"/>
              </a:spcBef>
              <a:spcAft>
                <a:spcPts val="0"/>
              </a:spcAft>
              <a:buClr>
                <a:schemeClr val="accent1"/>
              </a:buClr>
              <a:buSzPts val="12000"/>
              <a:buNone/>
              <a:defRPr b="1" sz="12000">
                <a:solidFill>
                  <a:schemeClr val="accent1"/>
                </a:solidFill>
              </a:defRPr>
            </a:lvl3pPr>
            <a:lvl4pPr lvl="3" rtl="0" algn="ctr">
              <a:spcBef>
                <a:spcPts val="0"/>
              </a:spcBef>
              <a:spcAft>
                <a:spcPts val="0"/>
              </a:spcAft>
              <a:buClr>
                <a:schemeClr val="accent1"/>
              </a:buClr>
              <a:buSzPts val="12000"/>
              <a:buNone/>
              <a:defRPr b="1" sz="12000">
                <a:solidFill>
                  <a:schemeClr val="accent1"/>
                </a:solidFill>
              </a:defRPr>
            </a:lvl4pPr>
            <a:lvl5pPr lvl="4" rtl="0" algn="ctr">
              <a:spcBef>
                <a:spcPts val="0"/>
              </a:spcBef>
              <a:spcAft>
                <a:spcPts val="0"/>
              </a:spcAft>
              <a:buClr>
                <a:schemeClr val="accent1"/>
              </a:buClr>
              <a:buSzPts val="12000"/>
              <a:buNone/>
              <a:defRPr b="1" sz="12000">
                <a:solidFill>
                  <a:schemeClr val="accent1"/>
                </a:solidFill>
              </a:defRPr>
            </a:lvl5pPr>
            <a:lvl6pPr lvl="5" rtl="0" algn="ctr">
              <a:spcBef>
                <a:spcPts val="0"/>
              </a:spcBef>
              <a:spcAft>
                <a:spcPts val="0"/>
              </a:spcAft>
              <a:buClr>
                <a:schemeClr val="accent1"/>
              </a:buClr>
              <a:buSzPts val="12000"/>
              <a:buNone/>
              <a:defRPr b="1" sz="12000">
                <a:solidFill>
                  <a:schemeClr val="accent1"/>
                </a:solidFill>
              </a:defRPr>
            </a:lvl6pPr>
            <a:lvl7pPr lvl="6" rtl="0" algn="ctr">
              <a:spcBef>
                <a:spcPts val="0"/>
              </a:spcBef>
              <a:spcAft>
                <a:spcPts val="0"/>
              </a:spcAft>
              <a:buClr>
                <a:schemeClr val="accent1"/>
              </a:buClr>
              <a:buSzPts val="12000"/>
              <a:buNone/>
              <a:defRPr b="1" sz="12000">
                <a:solidFill>
                  <a:schemeClr val="accent1"/>
                </a:solidFill>
              </a:defRPr>
            </a:lvl7pPr>
            <a:lvl8pPr lvl="7" rtl="0" algn="ctr">
              <a:spcBef>
                <a:spcPts val="0"/>
              </a:spcBef>
              <a:spcAft>
                <a:spcPts val="0"/>
              </a:spcAft>
              <a:buClr>
                <a:schemeClr val="accent1"/>
              </a:buClr>
              <a:buSzPts val="12000"/>
              <a:buNone/>
              <a:defRPr b="1" sz="12000">
                <a:solidFill>
                  <a:schemeClr val="accent1"/>
                </a:solidFill>
              </a:defRPr>
            </a:lvl8pPr>
            <a:lvl9pPr lvl="8" rtl="0" algn="ctr">
              <a:spcBef>
                <a:spcPts val="0"/>
              </a:spcBef>
              <a:spcAft>
                <a:spcPts val="0"/>
              </a:spcAft>
              <a:buClr>
                <a:schemeClr val="accent1"/>
              </a:buClr>
              <a:buSzPts val="12000"/>
              <a:buNone/>
              <a:defRPr b="1" sz="12000">
                <a:solidFill>
                  <a:schemeClr val="accent1"/>
                </a:solidFill>
              </a:defRPr>
            </a:lvl9pPr>
          </a:lstStyle>
          <a:p>
            <a:r>
              <a:t>xx%</a:t>
            </a:r>
          </a:p>
        </p:txBody>
      </p:sp>
      <p:sp>
        <p:nvSpPr>
          <p:cNvPr id="662" name="Google Shape;662;p24"/>
          <p:cNvSpPr txBox="1"/>
          <p:nvPr>
            <p:ph hasCustomPrompt="1" idx="8" type="title"/>
          </p:nvPr>
        </p:nvSpPr>
        <p:spPr>
          <a:xfrm>
            <a:off x="3070413" y="2300050"/>
            <a:ext cx="717000" cy="34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b="0" sz="1600">
                <a:latin typeface="Hind Medium"/>
                <a:ea typeface="Hind Medium"/>
                <a:cs typeface="Hind Medium"/>
                <a:sym typeface="Hind Medium"/>
              </a:defRPr>
            </a:lvl1pPr>
            <a:lvl2pPr lvl="1" rtl="0" algn="ctr">
              <a:spcBef>
                <a:spcPts val="0"/>
              </a:spcBef>
              <a:spcAft>
                <a:spcPts val="0"/>
              </a:spcAft>
              <a:buClr>
                <a:schemeClr val="accent1"/>
              </a:buClr>
              <a:buSzPts val="12000"/>
              <a:buNone/>
              <a:defRPr b="1" sz="12000">
                <a:solidFill>
                  <a:schemeClr val="accent1"/>
                </a:solidFill>
              </a:defRPr>
            </a:lvl2pPr>
            <a:lvl3pPr lvl="2" rtl="0" algn="ctr">
              <a:spcBef>
                <a:spcPts val="0"/>
              </a:spcBef>
              <a:spcAft>
                <a:spcPts val="0"/>
              </a:spcAft>
              <a:buClr>
                <a:schemeClr val="accent1"/>
              </a:buClr>
              <a:buSzPts val="12000"/>
              <a:buNone/>
              <a:defRPr b="1" sz="12000">
                <a:solidFill>
                  <a:schemeClr val="accent1"/>
                </a:solidFill>
              </a:defRPr>
            </a:lvl3pPr>
            <a:lvl4pPr lvl="3" rtl="0" algn="ctr">
              <a:spcBef>
                <a:spcPts val="0"/>
              </a:spcBef>
              <a:spcAft>
                <a:spcPts val="0"/>
              </a:spcAft>
              <a:buClr>
                <a:schemeClr val="accent1"/>
              </a:buClr>
              <a:buSzPts val="12000"/>
              <a:buNone/>
              <a:defRPr b="1" sz="12000">
                <a:solidFill>
                  <a:schemeClr val="accent1"/>
                </a:solidFill>
              </a:defRPr>
            </a:lvl4pPr>
            <a:lvl5pPr lvl="4" rtl="0" algn="ctr">
              <a:spcBef>
                <a:spcPts val="0"/>
              </a:spcBef>
              <a:spcAft>
                <a:spcPts val="0"/>
              </a:spcAft>
              <a:buClr>
                <a:schemeClr val="accent1"/>
              </a:buClr>
              <a:buSzPts val="12000"/>
              <a:buNone/>
              <a:defRPr b="1" sz="12000">
                <a:solidFill>
                  <a:schemeClr val="accent1"/>
                </a:solidFill>
              </a:defRPr>
            </a:lvl5pPr>
            <a:lvl6pPr lvl="5" rtl="0" algn="ctr">
              <a:spcBef>
                <a:spcPts val="0"/>
              </a:spcBef>
              <a:spcAft>
                <a:spcPts val="0"/>
              </a:spcAft>
              <a:buClr>
                <a:schemeClr val="accent1"/>
              </a:buClr>
              <a:buSzPts val="12000"/>
              <a:buNone/>
              <a:defRPr b="1" sz="12000">
                <a:solidFill>
                  <a:schemeClr val="accent1"/>
                </a:solidFill>
              </a:defRPr>
            </a:lvl6pPr>
            <a:lvl7pPr lvl="6" rtl="0" algn="ctr">
              <a:spcBef>
                <a:spcPts val="0"/>
              </a:spcBef>
              <a:spcAft>
                <a:spcPts val="0"/>
              </a:spcAft>
              <a:buClr>
                <a:schemeClr val="accent1"/>
              </a:buClr>
              <a:buSzPts val="12000"/>
              <a:buNone/>
              <a:defRPr b="1" sz="12000">
                <a:solidFill>
                  <a:schemeClr val="accent1"/>
                </a:solidFill>
              </a:defRPr>
            </a:lvl7pPr>
            <a:lvl8pPr lvl="7" rtl="0" algn="ctr">
              <a:spcBef>
                <a:spcPts val="0"/>
              </a:spcBef>
              <a:spcAft>
                <a:spcPts val="0"/>
              </a:spcAft>
              <a:buClr>
                <a:schemeClr val="accent1"/>
              </a:buClr>
              <a:buSzPts val="12000"/>
              <a:buNone/>
              <a:defRPr b="1" sz="12000">
                <a:solidFill>
                  <a:schemeClr val="accent1"/>
                </a:solidFill>
              </a:defRPr>
            </a:lvl8pPr>
            <a:lvl9pPr lvl="8" rtl="0" algn="ctr">
              <a:spcBef>
                <a:spcPts val="0"/>
              </a:spcBef>
              <a:spcAft>
                <a:spcPts val="0"/>
              </a:spcAft>
              <a:buClr>
                <a:schemeClr val="accent1"/>
              </a:buClr>
              <a:buSzPts val="12000"/>
              <a:buNone/>
              <a:defRPr b="1" sz="12000">
                <a:solidFill>
                  <a:schemeClr val="accent1"/>
                </a:solidFill>
              </a:defRPr>
            </a:lvl9pPr>
          </a:lstStyle>
          <a:p>
            <a:r>
              <a:t>xx%</a:t>
            </a:r>
          </a:p>
        </p:txBody>
      </p:sp>
      <p:sp>
        <p:nvSpPr>
          <p:cNvPr id="663" name="Google Shape;663;p24"/>
          <p:cNvSpPr txBox="1"/>
          <p:nvPr>
            <p:ph hasCustomPrompt="1" idx="9" type="title"/>
          </p:nvPr>
        </p:nvSpPr>
        <p:spPr>
          <a:xfrm>
            <a:off x="5329838" y="2293825"/>
            <a:ext cx="717000" cy="34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000"/>
              <a:buNone/>
              <a:defRPr b="0" sz="1600">
                <a:latin typeface="Hind Medium"/>
                <a:ea typeface="Hind Medium"/>
                <a:cs typeface="Hind Medium"/>
                <a:sym typeface="Hind Medium"/>
              </a:defRPr>
            </a:lvl1pPr>
            <a:lvl2pPr lvl="1" rtl="0" algn="ctr">
              <a:spcBef>
                <a:spcPts val="0"/>
              </a:spcBef>
              <a:spcAft>
                <a:spcPts val="0"/>
              </a:spcAft>
              <a:buClr>
                <a:schemeClr val="accent1"/>
              </a:buClr>
              <a:buSzPts val="12000"/>
              <a:buNone/>
              <a:defRPr b="1" sz="12000">
                <a:solidFill>
                  <a:schemeClr val="accent1"/>
                </a:solidFill>
              </a:defRPr>
            </a:lvl2pPr>
            <a:lvl3pPr lvl="2" rtl="0" algn="ctr">
              <a:spcBef>
                <a:spcPts val="0"/>
              </a:spcBef>
              <a:spcAft>
                <a:spcPts val="0"/>
              </a:spcAft>
              <a:buClr>
                <a:schemeClr val="accent1"/>
              </a:buClr>
              <a:buSzPts val="12000"/>
              <a:buNone/>
              <a:defRPr b="1" sz="12000">
                <a:solidFill>
                  <a:schemeClr val="accent1"/>
                </a:solidFill>
              </a:defRPr>
            </a:lvl3pPr>
            <a:lvl4pPr lvl="3" rtl="0" algn="ctr">
              <a:spcBef>
                <a:spcPts val="0"/>
              </a:spcBef>
              <a:spcAft>
                <a:spcPts val="0"/>
              </a:spcAft>
              <a:buClr>
                <a:schemeClr val="accent1"/>
              </a:buClr>
              <a:buSzPts val="12000"/>
              <a:buNone/>
              <a:defRPr b="1" sz="12000">
                <a:solidFill>
                  <a:schemeClr val="accent1"/>
                </a:solidFill>
              </a:defRPr>
            </a:lvl4pPr>
            <a:lvl5pPr lvl="4" rtl="0" algn="ctr">
              <a:spcBef>
                <a:spcPts val="0"/>
              </a:spcBef>
              <a:spcAft>
                <a:spcPts val="0"/>
              </a:spcAft>
              <a:buClr>
                <a:schemeClr val="accent1"/>
              </a:buClr>
              <a:buSzPts val="12000"/>
              <a:buNone/>
              <a:defRPr b="1" sz="12000">
                <a:solidFill>
                  <a:schemeClr val="accent1"/>
                </a:solidFill>
              </a:defRPr>
            </a:lvl5pPr>
            <a:lvl6pPr lvl="5" rtl="0" algn="ctr">
              <a:spcBef>
                <a:spcPts val="0"/>
              </a:spcBef>
              <a:spcAft>
                <a:spcPts val="0"/>
              </a:spcAft>
              <a:buClr>
                <a:schemeClr val="accent1"/>
              </a:buClr>
              <a:buSzPts val="12000"/>
              <a:buNone/>
              <a:defRPr b="1" sz="12000">
                <a:solidFill>
                  <a:schemeClr val="accent1"/>
                </a:solidFill>
              </a:defRPr>
            </a:lvl6pPr>
            <a:lvl7pPr lvl="6" rtl="0" algn="ctr">
              <a:spcBef>
                <a:spcPts val="0"/>
              </a:spcBef>
              <a:spcAft>
                <a:spcPts val="0"/>
              </a:spcAft>
              <a:buClr>
                <a:schemeClr val="accent1"/>
              </a:buClr>
              <a:buSzPts val="12000"/>
              <a:buNone/>
              <a:defRPr b="1" sz="12000">
                <a:solidFill>
                  <a:schemeClr val="accent1"/>
                </a:solidFill>
              </a:defRPr>
            </a:lvl7pPr>
            <a:lvl8pPr lvl="7" rtl="0" algn="ctr">
              <a:spcBef>
                <a:spcPts val="0"/>
              </a:spcBef>
              <a:spcAft>
                <a:spcPts val="0"/>
              </a:spcAft>
              <a:buClr>
                <a:schemeClr val="accent1"/>
              </a:buClr>
              <a:buSzPts val="12000"/>
              <a:buNone/>
              <a:defRPr b="1" sz="12000">
                <a:solidFill>
                  <a:schemeClr val="accent1"/>
                </a:solidFill>
              </a:defRPr>
            </a:lvl8pPr>
            <a:lvl9pPr lvl="8" rtl="0" algn="ctr">
              <a:spcBef>
                <a:spcPts val="0"/>
              </a:spcBef>
              <a:spcAft>
                <a:spcPts val="0"/>
              </a:spcAft>
              <a:buClr>
                <a:schemeClr val="accent1"/>
              </a:buClr>
              <a:buSzPts val="12000"/>
              <a:buNone/>
              <a:defRPr b="1" sz="12000">
                <a:solidFill>
                  <a:schemeClr val="accent1"/>
                </a:solidFill>
              </a:defRPr>
            </a:lvl9pPr>
          </a:lstStyle>
          <a:p>
            <a:r>
              <a:t>xx%</a:t>
            </a:r>
          </a:p>
        </p:txBody>
      </p:sp>
      <p:sp>
        <p:nvSpPr>
          <p:cNvPr id="664" name="Google Shape;664;p24"/>
          <p:cNvSpPr txBox="1"/>
          <p:nvPr>
            <p:ph idx="13" type="title"/>
          </p:nvPr>
        </p:nvSpPr>
        <p:spPr>
          <a:xfrm>
            <a:off x="6621738" y="1441650"/>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665" name="Google Shape;665;p24"/>
          <p:cNvSpPr txBox="1"/>
          <p:nvPr>
            <p:ph idx="14" type="title"/>
          </p:nvPr>
        </p:nvSpPr>
        <p:spPr>
          <a:xfrm>
            <a:off x="1021475" y="3260025"/>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666" name="Google Shape;666;p24"/>
          <p:cNvSpPr txBox="1"/>
          <p:nvPr>
            <p:ph idx="15" type="title"/>
          </p:nvPr>
        </p:nvSpPr>
        <p:spPr>
          <a:xfrm>
            <a:off x="6621738" y="3260025"/>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BLANK_1_1_1_1_1_1_1_1_1_1_1_1_1_1_1_1">
    <p:spTree>
      <p:nvGrpSpPr>
        <p:cNvPr id="667" name="Shape 667"/>
        <p:cNvGrpSpPr/>
        <p:nvPr/>
      </p:nvGrpSpPr>
      <p:grpSpPr>
        <a:xfrm>
          <a:off x="0" y="0"/>
          <a:ext cx="0" cy="0"/>
          <a:chOff x="0" y="0"/>
          <a:chExt cx="0" cy="0"/>
        </a:xfrm>
      </p:grpSpPr>
      <p:sp>
        <p:nvSpPr>
          <p:cNvPr id="668" name="Google Shape;668;p25"/>
          <p:cNvSpPr/>
          <p:nvPr/>
        </p:nvSpPr>
        <p:spPr>
          <a:xfrm>
            <a:off x="1217575" y="1359900"/>
            <a:ext cx="6671100" cy="2423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25"/>
          <p:cNvGrpSpPr/>
          <p:nvPr/>
        </p:nvGrpSpPr>
        <p:grpSpPr>
          <a:xfrm flipH="1" rot="-2700000">
            <a:off x="474135" y="4224932"/>
            <a:ext cx="294913" cy="672728"/>
            <a:chOff x="1347275" y="2417475"/>
            <a:chExt cx="481050" cy="1097325"/>
          </a:xfrm>
        </p:grpSpPr>
        <p:sp>
          <p:nvSpPr>
            <p:cNvPr id="670" name="Google Shape;670;p25"/>
            <p:cNvSpPr/>
            <p:nvPr/>
          </p:nvSpPr>
          <p:spPr>
            <a:xfrm>
              <a:off x="1482550" y="2714600"/>
              <a:ext cx="287250" cy="503825"/>
            </a:xfrm>
            <a:custGeom>
              <a:rect b="b" l="l" r="r" t="t"/>
              <a:pathLst>
                <a:path extrusionOk="0" h="20153" w="11490">
                  <a:moveTo>
                    <a:pt x="0" y="1"/>
                  </a:moveTo>
                  <a:lnTo>
                    <a:pt x="0" y="20153"/>
                  </a:lnTo>
                  <a:lnTo>
                    <a:pt x="11490" y="20153"/>
                  </a:lnTo>
                  <a:lnTo>
                    <a:pt x="11490"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1406550" y="2606700"/>
              <a:ext cx="363250" cy="612500"/>
            </a:xfrm>
            <a:custGeom>
              <a:rect b="b" l="l" r="r" t="t"/>
              <a:pathLst>
                <a:path extrusionOk="0" fill="none" h="24500" w="14530">
                  <a:moveTo>
                    <a:pt x="1" y="0"/>
                  </a:moveTo>
                  <a:lnTo>
                    <a:pt x="14530" y="0"/>
                  </a:lnTo>
                  <a:lnTo>
                    <a:pt x="14530" y="24499"/>
                  </a:lnTo>
                  <a:lnTo>
                    <a:pt x="1"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1489375" y="3219175"/>
              <a:ext cx="196850" cy="136800"/>
            </a:xfrm>
            <a:custGeom>
              <a:rect b="b" l="l" r="r" t="t"/>
              <a:pathLst>
                <a:path extrusionOk="0" fill="none" h="5472" w="7874">
                  <a:moveTo>
                    <a:pt x="6931" y="5471"/>
                  </a:moveTo>
                  <a:lnTo>
                    <a:pt x="94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1550925" y="2491200"/>
              <a:ext cx="72225" cy="115525"/>
            </a:xfrm>
            <a:custGeom>
              <a:rect b="b" l="l" r="r" t="t"/>
              <a:pathLst>
                <a:path extrusionOk="0" fill="none" h="4621" w="2889">
                  <a:moveTo>
                    <a:pt x="1" y="0"/>
                  </a:moveTo>
                  <a:lnTo>
                    <a:pt x="2889" y="0"/>
                  </a:lnTo>
                  <a:lnTo>
                    <a:pt x="2889"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1477225"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1" y="609"/>
                    <a:pt x="1" y="1429"/>
                  </a:cubicBezTo>
                  <a:lnTo>
                    <a:pt x="1" y="1521"/>
                  </a:lnTo>
                  <a:cubicBezTo>
                    <a:pt x="1"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1588175" y="3355950"/>
              <a:ext cx="25" cy="158850"/>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1588175"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1588175"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1588175"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1347275" y="2606700"/>
              <a:ext cx="481050" cy="25"/>
            </a:xfrm>
            <a:custGeom>
              <a:rect b="b" l="l" r="r" t="t"/>
              <a:pathLst>
                <a:path extrusionOk="0" fill="none" h="1" w="19242">
                  <a:moveTo>
                    <a:pt x="1" y="0"/>
                  </a:moveTo>
                  <a:lnTo>
                    <a:pt x="1924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25"/>
          <p:cNvGrpSpPr/>
          <p:nvPr/>
        </p:nvGrpSpPr>
        <p:grpSpPr>
          <a:xfrm flipH="1" rot="-622403">
            <a:off x="1973448" y="675728"/>
            <a:ext cx="247885" cy="362477"/>
            <a:chOff x="5481850" y="2671300"/>
            <a:chExt cx="404300" cy="591200"/>
          </a:xfrm>
        </p:grpSpPr>
        <p:sp>
          <p:nvSpPr>
            <p:cNvPr id="681" name="Google Shape;681;p25"/>
            <p:cNvSpPr/>
            <p:nvPr/>
          </p:nvSpPr>
          <p:spPr>
            <a:xfrm>
              <a:off x="5587475" y="2798950"/>
              <a:ext cx="256125" cy="459000"/>
            </a:xfrm>
            <a:custGeom>
              <a:rect b="b" l="l" r="r" t="t"/>
              <a:pathLst>
                <a:path extrusionOk="0" h="18360" w="10245">
                  <a:moveTo>
                    <a:pt x="1" y="0"/>
                  </a:moveTo>
                  <a:lnTo>
                    <a:pt x="1" y="12098"/>
                  </a:lnTo>
                  <a:cubicBezTo>
                    <a:pt x="1" y="15229"/>
                    <a:pt x="2189" y="17751"/>
                    <a:pt x="5107" y="18359"/>
                  </a:cubicBezTo>
                  <a:cubicBezTo>
                    <a:pt x="8056" y="17751"/>
                    <a:pt x="10244" y="15198"/>
                    <a:pt x="10244" y="12098"/>
                  </a:cubicBezTo>
                  <a:lnTo>
                    <a:pt x="1024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5715900" y="2891650"/>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5715900" y="2993475"/>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5715900" y="3096075"/>
              <a:ext cx="127700" cy="25"/>
            </a:xfrm>
            <a:custGeom>
              <a:rect b="b" l="l" r="r" t="t"/>
              <a:pathLst>
                <a:path extrusionOk="0" fill="none" h="1" w="5108">
                  <a:moveTo>
                    <a:pt x="1" y="0"/>
                  </a:moveTo>
                  <a:lnTo>
                    <a:pt x="510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5523650" y="2671300"/>
              <a:ext cx="319950" cy="591200"/>
            </a:xfrm>
            <a:custGeom>
              <a:rect b="b" l="l" r="r" t="t"/>
              <a:pathLst>
                <a:path extrusionOk="0" fill="none" h="23648" w="12798">
                  <a:moveTo>
                    <a:pt x="12797" y="0"/>
                  </a:moveTo>
                  <a:lnTo>
                    <a:pt x="12797" y="17265"/>
                  </a:lnTo>
                  <a:cubicBezTo>
                    <a:pt x="12797" y="20335"/>
                    <a:pt x="10609" y="22918"/>
                    <a:pt x="7660" y="23526"/>
                  </a:cubicBezTo>
                  <a:cubicBezTo>
                    <a:pt x="7265" y="23587"/>
                    <a:pt x="6840" y="23648"/>
                    <a:pt x="6384" y="23648"/>
                  </a:cubicBezTo>
                  <a:cubicBezTo>
                    <a:pt x="285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5481850" y="2671300"/>
              <a:ext cx="404300" cy="25"/>
            </a:xfrm>
            <a:custGeom>
              <a:rect b="b" l="l" r="r" t="t"/>
              <a:pathLst>
                <a:path extrusionOk="0" fill="none" h="1" w="16172">
                  <a:moveTo>
                    <a:pt x="1" y="0"/>
                  </a:moveTo>
                  <a:lnTo>
                    <a:pt x="1617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25"/>
          <p:cNvGrpSpPr/>
          <p:nvPr/>
        </p:nvGrpSpPr>
        <p:grpSpPr>
          <a:xfrm flipH="1" rot="585439">
            <a:off x="334103" y="564740"/>
            <a:ext cx="248783" cy="362446"/>
            <a:chOff x="6281275" y="2671300"/>
            <a:chExt cx="405800" cy="591200"/>
          </a:xfrm>
        </p:grpSpPr>
        <p:sp>
          <p:nvSpPr>
            <p:cNvPr id="688" name="Google Shape;688;p25"/>
            <p:cNvSpPr/>
            <p:nvPr/>
          </p:nvSpPr>
          <p:spPr>
            <a:xfrm>
              <a:off x="6387650" y="2798950"/>
              <a:ext cx="256875" cy="459000"/>
            </a:xfrm>
            <a:custGeom>
              <a:rect b="b" l="l" r="r" t="t"/>
              <a:pathLst>
                <a:path extrusionOk="0" h="18360" w="10275">
                  <a:moveTo>
                    <a:pt x="1" y="0"/>
                  </a:moveTo>
                  <a:lnTo>
                    <a:pt x="1" y="12098"/>
                  </a:lnTo>
                  <a:cubicBezTo>
                    <a:pt x="1" y="15229"/>
                    <a:pt x="2220" y="17751"/>
                    <a:pt x="5137" y="18359"/>
                  </a:cubicBezTo>
                  <a:cubicBezTo>
                    <a:pt x="8055" y="17751"/>
                    <a:pt x="10274" y="15198"/>
                    <a:pt x="10274" y="12098"/>
                  </a:cubicBezTo>
                  <a:lnTo>
                    <a:pt x="1027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6516075" y="2891650"/>
              <a:ext cx="129975" cy="25"/>
            </a:xfrm>
            <a:custGeom>
              <a:rect b="b" l="l" r="r" t="t"/>
              <a:pathLst>
                <a:path extrusionOk="0" fill="none" h="1" w="5199">
                  <a:moveTo>
                    <a:pt x="0" y="1"/>
                  </a:moveTo>
                  <a:lnTo>
                    <a:pt x="5198"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6516075" y="2993475"/>
              <a:ext cx="129975" cy="25"/>
            </a:xfrm>
            <a:custGeom>
              <a:rect b="b" l="l" r="r" t="t"/>
              <a:pathLst>
                <a:path extrusionOk="0" fill="none" h="1" w="5199">
                  <a:moveTo>
                    <a:pt x="0" y="1"/>
                  </a:moveTo>
                  <a:lnTo>
                    <a:pt x="5198"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6516075" y="3096075"/>
              <a:ext cx="128450" cy="25"/>
            </a:xfrm>
            <a:custGeom>
              <a:rect b="b" l="l" r="r" t="t"/>
              <a:pathLst>
                <a:path extrusionOk="0" fill="none" h="1" w="5138">
                  <a:moveTo>
                    <a:pt x="0" y="0"/>
                  </a:moveTo>
                  <a:lnTo>
                    <a:pt x="513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6324575" y="2671300"/>
              <a:ext cx="319950" cy="591200"/>
            </a:xfrm>
            <a:custGeom>
              <a:rect b="b" l="l" r="r" t="t"/>
              <a:pathLst>
                <a:path extrusionOk="0" fill="none" h="23648" w="12798">
                  <a:moveTo>
                    <a:pt x="12797" y="0"/>
                  </a:moveTo>
                  <a:lnTo>
                    <a:pt x="12797" y="17265"/>
                  </a:lnTo>
                  <a:cubicBezTo>
                    <a:pt x="12797" y="20335"/>
                    <a:pt x="10578" y="22918"/>
                    <a:pt x="7660" y="23526"/>
                  </a:cubicBezTo>
                  <a:cubicBezTo>
                    <a:pt x="7235" y="23587"/>
                    <a:pt x="6840" y="23648"/>
                    <a:pt x="6384" y="23648"/>
                  </a:cubicBezTo>
                  <a:cubicBezTo>
                    <a:pt x="282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6281275" y="2671300"/>
              <a:ext cx="405800" cy="25"/>
            </a:xfrm>
            <a:custGeom>
              <a:rect b="b" l="l" r="r" t="t"/>
              <a:pathLst>
                <a:path extrusionOk="0" fill="none" h="1" w="16232">
                  <a:moveTo>
                    <a:pt x="0" y="0"/>
                  </a:moveTo>
                  <a:lnTo>
                    <a:pt x="1623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25"/>
          <p:cNvGrpSpPr/>
          <p:nvPr/>
        </p:nvGrpSpPr>
        <p:grpSpPr>
          <a:xfrm flipH="1">
            <a:off x="4198095" y="268786"/>
            <a:ext cx="221774" cy="389027"/>
            <a:chOff x="2965100" y="2649250"/>
            <a:chExt cx="361725" cy="634525"/>
          </a:xfrm>
        </p:grpSpPr>
        <p:sp>
          <p:nvSpPr>
            <p:cNvPr id="695" name="Google Shape;695;p25"/>
            <p:cNvSpPr/>
            <p:nvPr/>
          </p:nvSpPr>
          <p:spPr>
            <a:xfrm>
              <a:off x="2965850" y="273892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2969650" y="2845300"/>
              <a:ext cx="351850" cy="25"/>
            </a:xfrm>
            <a:custGeom>
              <a:rect b="b" l="l" r="r" t="t"/>
              <a:pathLst>
                <a:path extrusionOk="0" fill="none" h="1" w="14074">
                  <a:moveTo>
                    <a:pt x="1" y="1"/>
                  </a:moveTo>
                  <a:lnTo>
                    <a:pt x="14074"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2970425" y="3116575"/>
              <a:ext cx="345775" cy="25"/>
            </a:xfrm>
            <a:custGeom>
              <a:rect b="b" l="l" r="r" t="t"/>
              <a:pathLst>
                <a:path extrusionOk="0" fill="none" h="1" w="13831">
                  <a:moveTo>
                    <a:pt x="0" y="1"/>
                  </a:moveTo>
                  <a:lnTo>
                    <a:pt x="13830"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2965850" y="322297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2965850" y="2649250"/>
              <a:ext cx="360975" cy="634525"/>
            </a:xfrm>
            <a:custGeom>
              <a:rect b="b" l="l" r="r" t="t"/>
              <a:pathLst>
                <a:path extrusionOk="0" fill="none" h="25381" w="14439">
                  <a:moveTo>
                    <a:pt x="1" y="1"/>
                  </a:moveTo>
                  <a:lnTo>
                    <a:pt x="1" y="6627"/>
                  </a:lnTo>
                  <a:cubicBezTo>
                    <a:pt x="1" y="8359"/>
                    <a:pt x="943" y="9970"/>
                    <a:pt x="2493" y="10791"/>
                  </a:cubicBezTo>
                  <a:lnTo>
                    <a:pt x="11916" y="15867"/>
                  </a:lnTo>
                  <a:cubicBezTo>
                    <a:pt x="1343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2965100" y="2649250"/>
              <a:ext cx="361725" cy="634525"/>
            </a:xfrm>
            <a:custGeom>
              <a:rect b="b" l="l" r="r" t="t"/>
              <a:pathLst>
                <a:path extrusionOk="0" fill="none" h="25381" w="14469">
                  <a:moveTo>
                    <a:pt x="14469" y="1"/>
                  </a:moveTo>
                  <a:lnTo>
                    <a:pt x="14469" y="6627"/>
                  </a:lnTo>
                  <a:cubicBezTo>
                    <a:pt x="14469" y="8359"/>
                    <a:pt x="13496" y="9970"/>
                    <a:pt x="11946" y="10791"/>
                  </a:cubicBezTo>
                  <a:lnTo>
                    <a:pt x="2523" y="15867"/>
                  </a:lnTo>
                  <a:cubicBezTo>
                    <a:pt x="100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25"/>
          <p:cNvGrpSpPr/>
          <p:nvPr/>
        </p:nvGrpSpPr>
        <p:grpSpPr>
          <a:xfrm flipH="1">
            <a:off x="7911681" y="1497351"/>
            <a:ext cx="538593" cy="531588"/>
            <a:chOff x="3589725" y="3764775"/>
            <a:chExt cx="878475" cy="867050"/>
          </a:xfrm>
        </p:grpSpPr>
        <p:sp>
          <p:nvSpPr>
            <p:cNvPr id="702" name="Google Shape;702;p25"/>
            <p:cNvSpPr/>
            <p:nvPr/>
          </p:nvSpPr>
          <p:spPr>
            <a:xfrm>
              <a:off x="3589725" y="3764775"/>
              <a:ext cx="878475" cy="867050"/>
            </a:xfrm>
            <a:custGeom>
              <a:rect b="b" l="l" r="r" t="t"/>
              <a:pathLst>
                <a:path extrusionOk="0" fill="none" h="34682" w="35139">
                  <a:moveTo>
                    <a:pt x="32281" y="2888"/>
                  </a:moveTo>
                  <a:lnTo>
                    <a:pt x="32281" y="2888"/>
                  </a:lnTo>
                  <a:cubicBezTo>
                    <a:pt x="29393" y="0"/>
                    <a:pt x="24773" y="0"/>
                    <a:pt x="21916" y="2888"/>
                  </a:cubicBezTo>
                  <a:lnTo>
                    <a:pt x="9150" y="15624"/>
                  </a:lnTo>
                  <a:cubicBezTo>
                    <a:pt x="7782" y="16991"/>
                    <a:pt x="6840" y="18724"/>
                    <a:pt x="6445" y="20639"/>
                  </a:cubicBezTo>
                  <a:lnTo>
                    <a:pt x="6353" y="21156"/>
                  </a:lnTo>
                  <a:cubicBezTo>
                    <a:pt x="5715" y="24013"/>
                    <a:pt x="4317" y="26596"/>
                    <a:pt x="2280" y="28633"/>
                  </a:cubicBezTo>
                  <a:lnTo>
                    <a:pt x="1034" y="29910"/>
                  </a:lnTo>
                  <a:cubicBezTo>
                    <a:pt x="1" y="30913"/>
                    <a:pt x="1" y="32615"/>
                    <a:pt x="1034" y="33648"/>
                  </a:cubicBezTo>
                  <a:lnTo>
                    <a:pt x="1034" y="33648"/>
                  </a:lnTo>
                  <a:cubicBezTo>
                    <a:pt x="2037" y="34682"/>
                    <a:pt x="3739" y="34682"/>
                    <a:pt x="4773" y="33648"/>
                  </a:cubicBezTo>
                  <a:lnTo>
                    <a:pt x="6293" y="32128"/>
                  </a:lnTo>
                  <a:cubicBezTo>
                    <a:pt x="8147" y="30274"/>
                    <a:pt x="10639" y="29028"/>
                    <a:pt x="13253" y="28663"/>
                  </a:cubicBezTo>
                  <a:lnTo>
                    <a:pt x="14135" y="28572"/>
                  </a:lnTo>
                  <a:cubicBezTo>
                    <a:pt x="16293" y="28268"/>
                    <a:pt x="18268" y="27265"/>
                    <a:pt x="19788" y="25745"/>
                  </a:cubicBezTo>
                  <a:lnTo>
                    <a:pt x="32281" y="13253"/>
                  </a:lnTo>
                  <a:cubicBezTo>
                    <a:pt x="35138" y="10365"/>
                    <a:pt x="35138" y="5745"/>
                    <a:pt x="32281" y="288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3845050" y="3957775"/>
              <a:ext cx="430125" cy="430900"/>
            </a:xfrm>
            <a:custGeom>
              <a:rect b="b" l="l" r="r" t="t"/>
              <a:pathLst>
                <a:path extrusionOk="0" fill="none" h="17236" w="17205">
                  <a:moveTo>
                    <a:pt x="17205" y="1"/>
                  </a:moveTo>
                  <a:lnTo>
                    <a:pt x="1" y="17235"/>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4081375" y="3890900"/>
              <a:ext cx="86650" cy="86675"/>
            </a:xfrm>
            <a:custGeom>
              <a:rect b="b" l="l" r="r" t="t"/>
              <a:pathLst>
                <a:path extrusionOk="0" fill="none" h="3467" w="3466">
                  <a:moveTo>
                    <a:pt x="1" y="1"/>
                  </a:moveTo>
                  <a:lnTo>
                    <a:pt x="3466" y="3466"/>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3974225" y="3999575"/>
              <a:ext cx="85150" cy="85900"/>
            </a:xfrm>
            <a:custGeom>
              <a:rect b="b" l="l" r="r" t="t"/>
              <a:pathLst>
                <a:path extrusionOk="0" fill="none" h="3436" w="3406">
                  <a:moveTo>
                    <a:pt x="1" y="0"/>
                  </a:moveTo>
                  <a:lnTo>
                    <a:pt x="340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3866325" y="4107475"/>
              <a:ext cx="85900" cy="85900"/>
            </a:xfrm>
            <a:custGeom>
              <a:rect b="b" l="l" r="r" t="t"/>
              <a:pathLst>
                <a:path extrusionOk="0" fill="none" h="3436" w="3436">
                  <a:moveTo>
                    <a:pt x="1" y="1"/>
                  </a:moveTo>
                  <a:lnTo>
                    <a:pt x="343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25"/>
          <p:cNvGrpSpPr/>
          <p:nvPr/>
        </p:nvGrpSpPr>
        <p:grpSpPr>
          <a:xfrm flipH="1">
            <a:off x="1679980" y="4499564"/>
            <a:ext cx="538578" cy="531588"/>
            <a:chOff x="4455250" y="3764775"/>
            <a:chExt cx="878450" cy="867050"/>
          </a:xfrm>
        </p:grpSpPr>
        <p:sp>
          <p:nvSpPr>
            <p:cNvPr id="708" name="Google Shape;708;p25"/>
            <p:cNvSpPr/>
            <p:nvPr/>
          </p:nvSpPr>
          <p:spPr>
            <a:xfrm>
              <a:off x="4455250" y="3764775"/>
              <a:ext cx="878450" cy="867050"/>
            </a:xfrm>
            <a:custGeom>
              <a:rect b="b" l="l" r="r" t="t"/>
              <a:pathLst>
                <a:path extrusionOk="0" fill="none" h="34682" w="35138">
                  <a:moveTo>
                    <a:pt x="32281" y="2888"/>
                  </a:moveTo>
                  <a:lnTo>
                    <a:pt x="32281" y="2888"/>
                  </a:lnTo>
                  <a:cubicBezTo>
                    <a:pt x="29393" y="0"/>
                    <a:pt x="24773" y="0"/>
                    <a:pt x="21916" y="2888"/>
                  </a:cubicBezTo>
                  <a:lnTo>
                    <a:pt x="9149" y="15624"/>
                  </a:lnTo>
                  <a:cubicBezTo>
                    <a:pt x="7782" y="16991"/>
                    <a:pt x="6839" y="18724"/>
                    <a:pt x="6444" y="20639"/>
                  </a:cubicBezTo>
                  <a:lnTo>
                    <a:pt x="6323" y="21156"/>
                  </a:lnTo>
                  <a:cubicBezTo>
                    <a:pt x="5715" y="24013"/>
                    <a:pt x="4317" y="26596"/>
                    <a:pt x="2280" y="28633"/>
                  </a:cubicBezTo>
                  <a:lnTo>
                    <a:pt x="1003" y="29910"/>
                  </a:lnTo>
                  <a:cubicBezTo>
                    <a:pt x="0" y="30913"/>
                    <a:pt x="0" y="32615"/>
                    <a:pt x="1003" y="33648"/>
                  </a:cubicBezTo>
                  <a:lnTo>
                    <a:pt x="1003" y="33648"/>
                  </a:lnTo>
                  <a:cubicBezTo>
                    <a:pt x="2037" y="34682"/>
                    <a:pt x="3739" y="34682"/>
                    <a:pt x="4772" y="33648"/>
                  </a:cubicBezTo>
                  <a:lnTo>
                    <a:pt x="6292" y="32128"/>
                  </a:lnTo>
                  <a:cubicBezTo>
                    <a:pt x="8146" y="30274"/>
                    <a:pt x="10608" y="29028"/>
                    <a:pt x="13253" y="28663"/>
                  </a:cubicBezTo>
                  <a:lnTo>
                    <a:pt x="14134" y="28572"/>
                  </a:lnTo>
                  <a:cubicBezTo>
                    <a:pt x="16292" y="28268"/>
                    <a:pt x="18268" y="27265"/>
                    <a:pt x="19788" y="25745"/>
                  </a:cubicBezTo>
                  <a:lnTo>
                    <a:pt x="32281" y="13253"/>
                  </a:lnTo>
                  <a:cubicBezTo>
                    <a:pt x="35138" y="10365"/>
                    <a:pt x="35138" y="5745"/>
                    <a:pt x="32281" y="288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4710575" y="3957775"/>
              <a:ext cx="430125" cy="430900"/>
            </a:xfrm>
            <a:custGeom>
              <a:rect b="b" l="l" r="r" t="t"/>
              <a:pathLst>
                <a:path extrusionOk="0" fill="none" h="17236" w="17205">
                  <a:moveTo>
                    <a:pt x="17204" y="1"/>
                  </a:moveTo>
                  <a:lnTo>
                    <a:pt x="0" y="17235"/>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4947650" y="3890900"/>
              <a:ext cx="85900" cy="86675"/>
            </a:xfrm>
            <a:custGeom>
              <a:rect b="b" l="l" r="r" t="t"/>
              <a:pathLst>
                <a:path extrusionOk="0" fill="none" h="3467" w="3436">
                  <a:moveTo>
                    <a:pt x="1" y="1"/>
                  </a:moveTo>
                  <a:lnTo>
                    <a:pt x="3435" y="3466"/>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4839750" y="3999575"/>
              <a:ext cx="85900" cy="85900"/>
            </a:xfrm>
            <a:custGeom>
              <a:rect b="b" l="l" r="r" t="t"/>
              <a:pathLst>
                <a:path extrusionOk="0" fill="none" h="3436" w="3436">
                  <a:moveTo>
                    <a:pt x="1" y="0"/>
                  </a:moveTo>
                  <a:lnTo>
                    <a:pt x="343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4731075" y="4107475"/>
              <a:ext cx="86675" cy="85900"/>
            </a:xfrm>
            <a:custGeom>
              <a:rect b="b" l="l" r="r" t="t"/>
              <a:pathLst>
                <a:path extrusionOk="0" fill="none" h="3436" w="3467">
                  <a:moveTo>
                    <a:pt x="1" y="1"/>
                  </a:moveTo>
                  <a:lnTo>
                    <a:pt x="3466"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25"/>
          <p:cNvGrpSpPr/>
          <p:nvPr/>
        </p:nvGrpSpPr>
        <p:grpSpPr>
          <a:xfrm flipH="1" rot="751181">
            <a:off x="237951" y="3378537"/>
            <a:ext cx="344764" cy="346159"/>
            <a:chOff x="2128450" y="1664425"/>
            <a:chExt cx="562350" cy="564625"/>
          </a:xfrm>
        </p:grpSpPr>
        <p:sp>
          <p:nvSpPr>
            <p:cNvPr id="714" name="Google Shape;714;p25"/>
            <p:cNvSpPr/>
            <p:nvPr/>
          </p:nvSpPr>
          <p:spPr>
            <a:xfrm>
              <a:off x="2128450" y="1664425"/>
              <a:ext cx="562350" cy="564625"/>
            </a:xfrm>
            <a:custGeom>
              <a:rect b="b" l="l" r="r" t="t"/>
              <a:pathLst>
                <a:path extrusionOk="0" fill="none" h="22585" w="22494">
                  <a:moveTo>
                    <a:pt x="19910" y="20001"/>
                  </a:moveTo>
                  <a:lnTo>
                    <a:pt x="19910" y="20001"/>
                  </a:lnTo>
                  <a:cubicBezTo>
                    <a:pt x="17326" y="22585"/>
                    <a:pt x="13162" y="22524"/>
                    <a:pt x="10578" y="19940"/>
                  </a:cubicBezTo>
                  <a:lnTo>
                    <a:pt x="2584" y="11946"/>
                  </a:lnTo>
                  <a:cubicBezTo>
                    <a:pt x="1" y="9363"/>
                    <a:pt x="61" y="5168"/>
                    <a:pt x="2645" y="2585"/>
                  </a:cubicBezTo>
                  <a:lnTo>
                    <a:pt x="2645" y="2585"/>
                  </a:lnTo>
                  <a:cubicBezTo>
                    <a:pt x="5229" y="1"/>
                    <a:pt x="9393" y="31"/>
                    <a:pt x="11977" y="2615"/>
                  </a:cubicBezTo>
                  <a:lnTo>
                    <a:pt x="19971" y="10639"/>
                  </a:lnTo>
                  <a:cubicBezTo>
                    <a:pt x="22494" y="13223"/>
                    <a:pt x="22494" y="17418"/>
                    <a:pt x="19910" y="2000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2286500" y="1827425"/>
              <a:ext cx="247750" cy="237875"/>
            </a:xfrm>
            <a:custGeom>
              <a:rect b="b" l="l" r="r" t="t"/>
              <a:pathLst>
                <a:path extrusionOk="0" h="9515" w="9910">
                  <a:moveTo>
                    <a:pt x="4971" y="1"/>
                  </a:moveTo>
                  <a:cubicBezTo>
                    <a:pt x="4446" y="1"/>
                    <a:pt x="3922" y="198"/>
                    <a:pt x="3527" y="593"/>
                  </a:cubicBezTo>
                  <a:lnTo>
                    <a:pt x="791" y="3299"/>
                  </a:lnTo>
                  <a:cubicBezTo>
                    <a:pt x="1" y="4089"/>
                    <a:pt x="1" y="5366"/>
                    <a:pt x="791" y="6186"/>
                  </a:cubicBezTo>
                  <a:lnTo>
                    <a:pt x="3497" y="8922"/>
                  </a:lnTo>
                  <a:cubicBezTo>
                    <a:pt x="3892" y="9317"/>
                    <a:pt x="4416" y="9515"/>
                    <a:pt x="4940" y="9515"/>
                  </a:cubicBezTo>
                  <a:cubicBezTo>
                    <a:pt x="5465" y="9515"/>
                    <a:pt x="5989" y="9317"/>
                    <a:pt x="6384" y="8922"/>
                  </a:cubicBezTo>
                  <a:lnTo>
                    <a:pt x="9120" y="6217"/>
                  </a:lnTo>
                  <a:cubicBezTo>
                    <a:pt x="9910" y="5426"/>
                    <a:pt x="9910" y="4119"/>
                    <a:pt x="9120" y="3329"/>
                  </a:cubicBezTo>
                  <a:lnTo>
                    <a:pt x="6414" y="593"/>
                  </a:lnTo>
                  <a:cubicBezTo>
                    <a:pt x="6019" y="198"/>
                    <a:pt x="5495" y="1"/>
                    <a:pt x="4971"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2338950" y="1935725"/>
              <a:ext cx="30425" cy="31175"/>
            </a:xfrm>
            <a:custGeom>
              <a:rect b="b" l="l" r="r" t="t"/>
              <a:pathLst>
                <a:path extrusionOk="0" h="1247" w="1217">
                  <a:moveTo>
                    <a:pt x="608" y="0"/>
                  </a:moveTo>
                  <a:cubicBezTo>
                    <a:pt x="243" y="0"/>
                    <a:pt x="0" y="274"/>
                    <a:pt x="0" y="638"/>
                  </a:cubicBezTo>
                  <a:cubicBezTo>
                    <a:pt x="0" y="973"/>
                    <a:pt x="243" y="1246"/>
                    <a:pt x="608" y="1246"/>
                  </a:cubicBezTo>
                  <a:cubicBezTo>
                    <a:pt x="943" y="1246"/>
                    <a:pt x="1216" y="973"/>
                    <a:pt x="1216" y="63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a:off x="2400500" y="1875675"/>
              <a:ext cx="30425" cy="30425"/>
            </a:xfrm>
            <a:custGeom>
              <a:rect b="b" l="l" r="r" t="t"/>
              <a:pathLst>
                <a:path extrusionOk="0" h="1217" w="1217">
                  <a:moveTo>
                    <a:pt x="608" y="1"/>
                  </a:moveTo>
                  <a:cubicBezTo>
                    <a:pt x="274" y="1"/>
                    <a:pt x="0" y="244"/>
                    <a:pt x="0" y="609"/>
                  </a:cubicBezTo>
                  <a:cubicBezTo>
                    <a:pt x="0" y="943"/>
                    <a:pt x="274" y="1217"/>
                    <a:pt x="608" y="1217"/>
                  </a:cubicBezTo>
                  <a:cubicBezTo>
                    <a:pt x="943" y="1217"/>
                    <a:pt x="1216" y="943"/>
                    <a:pt x="1216" y="609"/>
                  </a:cubicBezTo>
                  <a:cubicBezTo>
                    <a:pt x="1216" y="244"/>
                    <a:pt x="943" y="1"/>
                    <a:pt x="608" y="1"/>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a:off x="2389850" y="1987400"/>
              <a:ext cx="30425" cy="30400"/>
            </a:xfrm>
            <a:custGeom>
              <a:rect b="b" l="l" r="r" t="t"/>
              <a:pathLst>
                <a:path extrusionOk="0" h="1216" w="1217">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a:off x="2451400" y="1926600"/>
              <a:ext cx="30425" cy="30425"/>
            </a:xfrm>
            <a:custGeom>
              <a:rect b="b" l="l" r="r" t="t"/>
              <a:pathLst>
                <a:path extrusionOk="0" h="1217" w="1217">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a:off x="2411125" y="1665950"/>
              <a:ext cx="279675" cy="281950"/>
            </a:xfrm>
            <a:custGeom>
              <a:rect b="b" l="l" r="r" t="t"/>
              <a:pathLst>
                <a:path extrusionOk="0" fill="none" h="11278" w="11187">
                  <a:moveTo>
                    <a:pt x="670" y="2554"/>
                  </a:moveTo>
                  <a:lnTo>
                    <a:pt x="8664" y="10578"/>
                  </a:lnTo>
                  <a:cubicBezTo>
                    <a:pt x="8876" y="10791"/>
                    <a:pt x="9059" y="11034"/>
                    <a:pt x="9211" y="11277"/>
                  </a:cubicBezTo>
                  <a:cubicBezTo>
                    <a:pt x="11187" y="8694"/>
                    <a:pt x="11004" y="4955"/>
                    <a:pt x="8664" y="2584"/>
                  </a:cubicBezTo>
                  <a:cubicBezTo>
                    <a:pt x="6293" y="244"/>
                    <a:pt x="2585" y="1"/>
                    <a:pt x="1" y="1976"/>
                  </a:cubicBezTo>
                  <a:cubicBezTo>
                    <a:pt x="214" y="2159"/>
                    <a:pt x="457" y="2341"/>
                    <a:pt x="670" y="2554"/>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a:off x="2129975" y="1945600"/>
              <a:ext cx="279675" cy="281175"/>
            </a:xfrm>
            <a:custGeom>
              <a:rect b="b" l="l" r="r" t="t"/>
              <a:pathLst>
                <a:path extrusionOk="0" fill="none" h="11247" w="11187">
                  <a:moveTo>
                    <a:pt x="10517" y="8693"/>
                  </a:moveTo>
                  <a:lnTo>
                    <a:pt x="2523" y="699"/>
                  </a:lnTo>
                  <a:cubicBezTo>
                    <a:pt x="2311" y="456"/>
                    <a:pt x="2128" y="243"/>
                    <a:pt x="1976" y="0"/>
                  </a:cubicBezTo>
                  <a:cubicBezTo>
                    <a:pt x="0" y="2584"/>
                    <a:pt x="183" y="6323"/>
                    <a:pt x="2523" y="8663"/>
                  </a:cubicBezTo>
                  <a:cubicBezTo>
                    <a:pt x="4894" y="11034"/>
                    <a:pt x="8602" y="11247"/>
                    <a:pt x="11186" y="927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25"/>
          <p:cNvGrpSpPr/>
          <p:nvPr/>
        </p:nvGrpSpPr>
        <p:grpSpPr>
          <a:xfrm flipH="1" rot="-624710">
            <a:off x="6412884" y="4321807"/>
            <a:ext cx="353618" cy="479870"/>
            <a:chOff x="3734875" y="2575550"/>
            <a:chExt cx="576775" cy="782700"/>
          </a:xfrm>
        </p:grpSpPr>
        <p:sp>
          <p:nvSpPr>
            <p:cNvPr id="723" name="Google Shape;723;p25"/>
            <p:cNvSpPr/>
            <p:nvPr/>
          </p:nvSpPr>
          <p:spPr>
            <a:xfrm>
              <a:off x="3910400" y="3107475"/>
              <a:ext cx="98825" cy="81325"/>
            </a:xfrm>
            <a:custGeom>
              <a:rect b="b" l="l" r="r" t="t"/>
              <a:pathLst>
                <a:path extrusionOk="0" fill="none" h="3253" w="3953">
                  <a:moveTo>
                    <a:pt x="3466" y="3252"/>
                  </a:moveTo>
                  <a:lnTo>
                    <a:pt x="517" y="3252"/>
                  </a:lnTo>
                  <a:lnTo>
                    <a:pt x="1" y="0"/>
                  </a:lnTo>
                  <a:lnTo>
                    <a:pt x="3952"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a:off x="3734875" y="2575550"/>
              <a:ext cx="451400" cy="531950"/>
            </a:xfrm>
            <a:custGeom>
              <a:rect b="b" l="l" r="r" t="t"/>
              <a:pathLst>
                <a:path extrusionOk="0" fill="none" h="21278" w="18056">
                  <a:moveTo>
                    <a:pt x="12189" y="21277"/>
                  </a:moveTo>
                  <a:lnTo>
                    <a:pt x="5867" y="21277"/>
                  </a:lnTo>
                  <a:cubicBezTo>
                    <a:pt x="2614" y="21277"/>
                    <a:pt x="0" y="18663"/>
                    <a:pt x="0" y="15411"/>
                  </a:cubicBezTo>
                  <a:lnTo>
                    <a:pt x="0" y="2493"/>
                  </a:lnTo>
                  <a:cubicBezTo>
                    <a:pt x="0" y="1094"/>
                    <a:pt x="1155" y="0"/>
                    <a:pt x="2523" y="0"/>
                  </a:cubicBezTo>
                  <a:lnTo>
                    <a:pt x="15532" y="0"/>
                  </a:lnTo>
                  <a:cubicBezTo>
                    <a:pt x="16961" y="0"/>
                    <a:pt x="18055" y="1125"/>
                    <a:pt x="18055" y="2493"/>
                  </a:cubicBezTo>
                  <a:lnTo>
                    <a:pt x="18055" y="15411"/>
                  </a:lnTo>
                  <a:cubicBezTo>
                    <a:pt x="18055" y="18663"/>
                    <a:pt x="15441" y="21277"/>
                    <a:pt x="12189" y="21277"/>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a:off x="3805550" y="2726750"/>
              <a:ext cx="308525" cy="320700"/>
            </a:xfrm>
            <a:custGeom>
              <a:rect b="b" l="l" r="r" t="t"/>
              <a:pathLst>
                <a:path extrusionOk="0" h="12828" w="12341">
                  <a:moveTo>
                    <a:pt x="0" y="1"/>
                  </a:moveTo>
                  <a:lnTo>
                    <a:pt x="0" y="6992"/>
                  </a:lnTo>
                  <a:cubicBezTo>
                    <a:pt x="0" y="10214"/>
                    <a:pt x="2614" y="12828"/>
                    <a:pt x="5836" y="12828"/>
                  </a:cubicBezTo>
                  <a:lnTo>
                    <a:pt x="6474" y="12828"/>
                  </a:lnTo>
                  <a:cubicBezTo>
                    <a:pt x="9696" y="12828"/>
                    <a:pt x="12341" y="10214"/>
                    <a:pt x="12341" y="6992"/>
                  </a:cubicBezTo>
                  <a:lnTo>
                    <a:pt x="12341"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a:off x="3854175" y="2656100"/>
              <a:ext cx="211275" cy="25"/>
            </a:xfrm>
            <a:custGeom>
              <a:rect b="b" l="l" r="r" t="t"/>
              <a:pathLst>
                <a:path extrusionOk="0" fill="none" h="1" w="8451">
                  <a:moveTo>
                    <a:pt x="0" y="0"/>
                  </a:moveTo>
                  <a:lnTo>
                    <a:pt x="8450"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a:off x="3959800" y="2694850"/>
              <a:ext cx="351850" cy="663400"/>
            </a:xfrm>
            <a:custGeom>
              <a:rect b="b" l="l" r="r" t="t"/>
              <a:pathLst>
                <a:path extrusionOk="0" fill="none" h="26536" w="14074">
                  <a:moveTo>
                    <a:pt x="0" y="19757"/>
                  </a:moveTo>
                  <a:lnTo>
                    <a:pt x="0" y="19757"/>
                  </a:lnTo>
                  <a:cubicBezTo>
                    <a:pt x="0" y="23496"/>
                    <a:pt x="3040" y="26536"/>
                    <a:pt x="6779" y="26536"/>
                  </a:cubicBezTo>
                  <a:lnTo>
                    <a:pt x="7295" y="26536"/>
                  </a:lnTo>
                  <a:cubicBezTo>
                    <a:pt x="11034" y="26536"/>
                    <a:pt x="14074" y="23496"/>
                    <a:pt x="14074" y="19757"/>
                  </a:cubicBezTo>
                  <a:lnTo>
                    <a:pt x="1407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a:off x="4037300" y="2765525"/>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a:off x="4037300" y="288710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a:off x="4037300" y="300945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25"/>
          <p:cNvGrpSpPr/>
          <p:nvPr/>
        </p:nvGrpSpPr>
        <p:grpSpPr>
          <a:xfrm flipH="1" rot="900111">
            <a:off x="5212963" y="488236"/>
            <a:ext cx="353159" cy="479870"/>
            <a:chOff x="4600375" y="2575550"/>
            <a:chExt cx="576025" cy="782700"/>
          </a:xfrm>
        </p:grpSpPr>
        <p:sp>
          <p:nvSpPr>
            <p:cNvPr id="732" name="Google Shape;732;p25"/>
            <p:cNvSpPr/>
            <p:nvPr/>
          </p:nvSpPr>
          <p:spPr>
            <a:xfrm>
              <a:off x="4776675" y="3107475"/>
              <a:ext cx="98050" cy="81325"/>
            </a:xfrm>
            <a:custGeom>
              <a:rect b="b" l="l" r="r" t="t"/>
              <a:pathLst>
                <a:path extrusionOk="0" fill="none" h="3253" w="3922">
                  <a:moveTo>
                    <a:pt x="3435" y="3252"/>
                  </a:moveTo>
                  <a:lnTo>
                    <a:pt x="457" y="3252"/>
                  </a:lnTo>
                  <a:lnTo>
                    <a:pt x="1" y="0"/>
                  </a:lnTo>
                  <a:lnTo>
                    <a:pt x="3922"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a:off x="4600375" y="2575550"/>
              <a:ext cx="451400" cy="531950"/>
            </a:xfrm>
            <a:custGeom>
              <a:rect b="b" l="l" r="r" t="t"/>
              <a:pathLst>
                <a:path extrusionOk="0" fill="none" h="21278" w="18056">
                  <a:moveTo>
                    <a:pt x="12190" y="21277"/>
                  </a:moveTo>
                  <a:lnTo>
                    <a:pt x="5837" y="21277"/>
                  </a:lnTo>
                  <a:cubicBezTo>
                    <a:pt x="2615" y="21277"/>
                    <a:pt x="1" y="18663"/>
                    <a:pt x="1" y="15411"/>
                  </a:cubicBezTo>
                  <a:lnTo>
                    <a:pt x="1" y="2493"/>
                  </a:lnTo>
                  <a:cubicBezTo>
                    <a:pt x="1" y="1094"/>
                    <a:pt x="1126" y="0"/>
                    <a:pt x="2493" y="0"/>
                  </a:cubicBezTo>
                  <a:lnTo>
                    <a:pt x="15533" y="0"/>
                  </a:lnTo>
                  <a:cubicBezTo>
                    <a:pt x="16931" y="0"/>
                    <a:pt x="18056" y="1125"/>
                    <a:pt x="18056" y="2493"/>
                  </a:cubicBezTo>
                  <a:lnTo>
                    <a:pt x="18056" y="15411"/>
                  </a:lnTo>
                  <a:cubicBezTo>
                    <a:pt x="18026" y="18663"/>
                    <a:pt x="15412" y="21277"/>
                    <a:pt x="12190" y="21277"/>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a:off x="4670300" y="2726750"/>
              <a:ext cx="308525" cy="320700"/>
            </a:xfrm>
            <a:custGeom>
              <a:rect b="b" l="l" r="r" t="t"/>
              <a:pathLst>
                <a:path extrusionOk="0" h="12828" w="12341">
                  <a:moveTo>
                    <a:pt x="0" y="1"/>
                  </a:moveTo>
                  <a:lnTo>
                    <a:pt x="0" y="6992"/>
                  </a:lnTo>
                  <a:cubicBezTo>
                    <a:pt x="0" y="10214"/>
                    <a:pt x="2614" y="12828"/>
                    <a:pt x="5867" y="12828"/>
                  </a:cubicBezTo>
                  <a:lnTo>
                    <a:pt x="6505" y="12828"/>
                  </a:lnTo>
                  <a:cubicBezTo>
                    <a:pt x="9727" y="12828"/>
                    <a:pt x="12341" y="10214"/>
                    <a:pt x="12341" y="6992"/>
                  </a:cubicBezTo>
                  <a:lnTo>
                    <a:pt x="12341"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a:off x="4719700" y="2656100"/>
              <a:ext cx="211275" cy="25"/>
            </a:xfrm>
            <a:custGeom>
              <a:rect b="b" l="l" r="r" t="t"/>
              <a:pathLst>
                <a:path extrusionOk="0" fill="none" h="1" w="8451">
                  <a:moveTo>
                    <a:pt x="0" y="0"/>
                  </a:moveTo>
                  <a:lnTo>
                    <a:pt x="8450"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a:off x="4825325" y="2694850"/>
              <a:ext cx="351075" cy="663400"/>
            </a:xfrm>
            <a:custGeom>
              <a:rect b="b" l="l" r="r" t="t"/>
              <a:pathLst>
                <a:path extrusionOk="0" fill="none" h="26536" w="14043">
                  <a:moveTo>
                    <a:pt x="0" y="19757"/>
                  </a:moveTo>
                  <a:lnTo>
                    <a:pt x="0" y="19757"/>
                  </a:lnTo>
                  <a:cubicBezTo>
                    <a:pt x="0" y="23496"/>
                    <a:pt x="3040" y="26536"/>
                    <a:pt x="6748" y="26536"/>
                  </a:cubicBezTo>
                  <a:lnTo>
                    <a:pt x="7295" y="26536"/>
                  </a:lnTo>
                  <a:cubicBezTo>
                    <a:pt x="11003" y="26536"/>
                    <a:pt x="14043" y="23496"/>
                    <a:pt x="14043" y="19757"/>
                  </a:cubicBezTo>
                  <a:lnTo>
                    <a:pt x="14043"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a:off x="4902075" y="2765525"/>
              <a:ext cx="155800" cy="25"/>
            </a:xfrm>
            <a:custGeom>
              <a:rect b="b" l="l" r="r" t="t"/>
              <a:pathLst>
                <a:path extrusionOk="0" fill="none" h="1" w="6232">
                  <a:moveTo>
                    <a:pt x="0" y="0"/>
                  </a:moveTo>
                  <a:lnTo>
                    <a:pt x="623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a:off x="4902075" y="2887100"/>
              <a:ext cx="155800" cy="25"/>
            </a:xfrm>
            <a:custGeom>
              <a:rect b="b" l="l" r="r" t="t"/>
              <a:pathLst>
                <a:path extrusionOk="0" fill="none" h="1" w="6232">
                  <a:moveTo>
                    <a:pt x="0" y="0"/>
                  </a:moveTo>
                  <a:lnTo>
                    <a:pt x="623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a:off x="4902075" y="3009450"/>
              <a:ext cx="155800" cy="25"/>
            </a:xfrm>
            <a:custGeom>
              <a:rect b="b" l="l" r="r" t="t"/>
              <a:pathLst>
                <a:path extrusionOk="0" fill="none" h="1" w="6232">
                  <a:moveTo>
                    <a:pt x="0" y="0"/>
                  </a:moveTo>
                  <a:lnTo>
                    <a:pt x="623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25"/>
          <p:cNvGrpSpPr/>
          <p:nvPr/>
        </p:nvGrpSpPr>
        <p:grpSpPr>
          <a:xfrm flipH="1" rot="-999162">
            <a:off x="8616147" y="972451"/>
            <a:ext cx="310772" cy="389971"/>
            <a:chOff x="545600" y="587675"/>
            <a:chExt cx="506875" cy="636050"/>
          </a:xfrm>
        </p:grpSpPr>
        <p:sp>
          <p:nvSpPr>
            <p:cNvPr id="741" name="Google Shape;741;p25"/>
            <p:cNvSpPr/>
            <p:nvPr/>
          </p:nvSpPr>
          <p:spPr>
            <a:xfrm>
              <a:off x="617800" y="710025"/>
              <a:ext cx="434675" cy="513700"/>
            </a:xfrm>
            <a:custGeom>
              <a:rect b="b" l="l" r="r" t="t"/>
              <a:pathLst>
                <a:path extrusionOk="0" h="20548" w="17387">
                  <a:moveTo>
                    <a:pt x="15958" y="0"/>
                  </a:moveTo>
                  <a:cubicBezTo>
                    <a:pt x="15137" y="0"/>
                    <a:pt x="14499" y="638"/>
                    <a:pt x="14499" y="1429"/>
                  </a:cubicBezTo>
                  <a:lnTo>
                    <a:pt x="14499" y="16231"/>
                  </a:lnTo>
                  <a:cubicBezTo>
                    <a:pt x="14499" y="17022"/>
                    <a:pt x="13860" y="17660"/>
                    <a:pt x="13070" y="17660"/>
                  </a:cubicBezTo>
                  <a:lnTo>
                    <a:pt x="1429" y="17660"/>
                  </a:lnTo>
                  <a:cubicBezTo>
                    <a:pt x="638" y="17660"/>
                    <a:pt x="0" y="18298"/>
                    <a:pt x="0" y="19119"/>
                  </a:cubicBezTo>
                  <a:cubicBezTo>
                    <a:pt x="0" y="19909"/>
                    <a:pt x="638" y="20547"/>
                    <a:pt x="1429" y="20547"/>
                  </a:cubicBezTo>
                  <a:lnTo>
                    <a:pt x="15958" y="20547"/>
                  </a:lnTo>
                  <a:cubicBezTo>
                    <a:pt x="16748" y="20547"/>
                    <a:pt x="17386" y="19909"/>
                    <a:pt x="17386" y="19119"/>
                  </a:cubicBezTo>
                  <a:lnTo>
                    <a:pt x="17386" y="1429"/>
                  </a:lnTo>
                  <a:cubicBezTo>
                    <a:pt x="17386" y="638"/>
                    <a:pt x="16748" y="0"/>
                    <a:pt x="15958"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a:off x="545600" y="637825"/>
              <a:ext cx="434675" cy="513700"/>
            </a:xfrm>
            <a:custGeom>
              <a:rect b="b" l="l" r="r" t="t"/>
              <a:pathLst>
                <a:path extrusionOk="0" fill="none" h="20548" w="17387">
                  <a:moveTo>
                    <a:pt x="15958" y="20548"/>
                  </a:moveTo>
                  <a:lnTo>
                    <a:pt x="1429" y="20548"/>
                  </a:lnTo>
                  <a:cubicBezTo>
                    <a:pt x="639" y="20548"/>
                    <a:pt x="0" y="19910"/>
                    <a:pt x="0" y="19119"/>
                  </a:cubicBezTo>
                  <a:lnTo>
                    <a:pt x="0" y="1429"/>
                  </a:lnTo>
                  <a:cubicBezTo>
                    <a:pt x="0" y="639"/>
                    <a:pt x="639" y="0"/>
                    <a:pt x="1429" y="0"/>
                  </a:cubicBezTo>
                  <a:lnTo>
                    <a:pt x="15958" y="0"/>
                  </a:lnTo>
                  <a:cubicBezTo>
                    <a:pt x="16748" y="0"/>
                    <a:pt x="17387" y="639"/>
                    <a:pt x="17387" y="1429"/>
                  </a:cubicBezTo>
                  <a:lnTo>
                    <a:pt x="17387" y="19119"/>
                  </a:lnTo>
                  <a:cubicBezTo>
                    <a:pt x="17387" y="19910"/>
                    <a:pt x="16748" y="20548"/>
                    <a:pt x="15958" y="2054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a:off x="665650" y="587675"/>
              <a:ext cx="193050" cy="102600"/>
            </a:xfrm>
            <a:custGeom>
              <a:rect b="b" l="l" r="r" t="t"/>
              <a:pathLst>
                <a:path extrusionOk="0" h="4104" w="7722">
                  <a:moveTo>
                    <a:pt x="1460" y="0"/>
                  </a:moveTo>
                  <a:cubicBezTo>
                    <a:pt x="670" y="0"/>
                    <a:pt x="1" y="639"/>
                    <a:pt x="1" y="1429"/>
                  </a:cubicBezTo>
                  <a:lnTo>
                    <a:pt x="1" y="2645"/>
                  </a:lnTo>
                  <a:cubicBezTo>
                    <a:pt x="1" y="3435"/>
                    <a:pt x="670" y="4104"/>
                    <a:pt x="1460" y="4104"/>
                  </a:cubicBezTo>
                  <a:lnTo>
                    <a:pt x="6262" y="4104"/>
                  </a:lnTo>
                  <a:cubicBezTo>
                    <a:pt x="7083" y="4104"/>
                    <a:pt x="7721" y="3435"/>
                    <a:pt x="7721" y="2645"/>
                  </a:cubicBezTo>
                  <a:lnTo>
                    <a:pt x="7721" y="1429"/>
                  </a:lnTo>
                  <a:cubicBezTo>
                    <a:pt x="7721" y="639"/>
                    <a:pt x="7083" y="0"/>
                    <a:pt x="6293"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a:off x="622350" y="817925"/>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a:off x="622350" y="934175"/>
              <a:ext cx="280425" cy="25"/>
            </a:xfrm>
            <a:custGeom>
              <a:rect b="b" l="l" r="r" t="t"/>
              <a:pathLst>
                <a:path extrusionOk="0" fill="none" h="1" w="11217">
                  <a:moveTo>
                    <a:pt x="0" y="1"/>
                  </a:moveTo>
                  <a:lnTo>
                    <a:pt x="1121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a:off x="622350" y="1050450"/>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25"/>
          <p:cNvGrpSpPr/>
          <p:nvPr/>
        </p:nvGrpSpPr>
        <p:grpSpPr>
          <a:xfrm flipH="1" rot="1799646">
            <a:off x="2968789" y="97907"/>
            <a:ext cx="178921" cy="431905"/>
            <a:chOff x="2264475" y="553475"/>
            <a:chExt cx="291825" cy="704450"/>
          </a:xfrm>
        </p:grpSpPr>
        <p:sp>
          <p:nvSpPr>
            <p:cNvPr id="748" name="Google Shape;748;p25"/>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5"/>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5"/>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25"/>
          <p:cNvGrpSpPr/>
          <p:nvPr/>
        </p:nvGrpSpPr>
        <p:grpSpPr>
          <a:xfrm flipH="1" rot="-1815225">
            <a:off x="1271790" y="3785662"/>
            <a:ext cx="313572" cy="201282"/>
            <a:chOff x="3766775" y="1781450"/>
            <a:chExt cx="511450" cy="328300"/>
          </a:xfrm>
        </p:grpSpPr>
        <p:sp>
          <p:nvSpPr>
            <p:cNvPr id="752" name="Google Shape;752;p25"/>
            <p:cNvSpPr/>
            <p:nvPr/>
          </p:nvSpPr>
          <p:spPr>
            <a:xfrm>
              <a:off x="3818450" y="1796650"/>
              <a:ext cx="401250" cy="193050"/>
            </a:xfrm>
            <a:custGeom>
              <a:rect b="b" l="l" r="r" t="t"/>
              <a:pathLst>
                <a:path extrusionOk="0" h="7722" w="16050">
                  <a:moveTo>
                    <a:pt x="3162" y="1"/>
                  </a:moveTo>
                  <a:cubicBezTo>
                    <a:pt x="1916" y="305"/>
                    <a:pt x="852" y="669"/>
                    <a:pt x="1" y="1186"/>
                  </a:cubicBezTo>
                  <a:lnTo>
                    <a:pt x="12767" y="7721"/>
                  </a:lnTo>
                  <a:cubicBezTo>
                    <a:pt x="14013" y="7448"/>
                    <a:pt x="15138" y="7052"/>
                    <a:pt x="16050" y="6597"/>
                  </a:cubicBezTo>
                  <a:lnTo>
                    <a:pt x="3162"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a:off x="3766775"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2" y="8481"/>
                    <a:pt x="13041" y="8633"/>
                    <a:pt x="12068" y="8664"/>
                  </a:cubicBezTo>
                  <a:cubicBezTo>
                    <a:pt x="11460" y="8694"/>
                    <a:pt x="10882" y="8724"/>
                    <a:pt x="10244" y="8724"/>
                  </a:cubicBezTo>
                  <a:cubicBezTo>
                    <a:pt x="9636" y="8724"/>
                    <a:pt x="9028" y="8694"/>
                    <a:pt x="8420" y="8664"/>
                  </a:cubicBezTo>
                  <a:cubicBezTo>
                    <a:pt x="3618" y="8268"/>
                    <a:pt x="1" y="6505"/>
                    <a:pt x="1" y="4378"/>
                  </a:cubicBezTo>
                  <a:cubicBezTo>
                    <a:pt x="1" y="3375"/>
                    <a:pt x="761" y="2463"/>
                    <a:pt x="2068" y="1733"/>
                  </a:cubicBezTo>
                  <a:cubicBezTo>
                    <a:pt x="2888" y="1247"/>
                    <a:pt x="3952" y="852"/>
                    <a:pt x="5229" y="578"/>
                  </a:cubicBezTo>
                  <a:cubicBezTo>
                    <a:pt x="6202" y="335"/>
                    <a:pt x="7265" y="153"/>
                    <a:pt x="8420" y="62"/>
                  </a:cubicBezTo>
                  <a:cubicBezTo>
                    <a:pt x="9028" y="31"/>
                    <a:pt x="9575" y="1"/>
                    <a:pt x="10244" y="1"/>
                  </a:cubicBezTo>
                  <a:cubicBezTo>
                    <a:pt x="10852" y="1"/>
                    <a:pt x="11460" y="31"/>
                    <a:pt x="12068" y="62"/>
                  </a:cubicBezTo>
                  <a:cubicBezTo>
                    <a:pt x="1684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a:off x="3766775"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2" y="8724"/>
                    <a:pt x="10244" y="8724"/>
                  </a:cubicBezTo>
                  <a:cubicBezTo>
                    <a:pt x="9636" y="8724"/>
                    <a:pt x="9028" y="8693"/>
                    <a:pt x="8420"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25"/>
          <p:cNvGrpSpPr/>
          <p:nvPr/>
        </p:nvGrpSpPr>
        <p:grpSpPr>
          <a:xfrm flipH="1">
            <a:off x="4044341" y="4704550"/>
            <a:ext cx="313570" cy="201281"/>
            <a:chOff x="4633050" y="1781450"/>
            <a:chExt cx="511450" cy="328300"/>
          </a:xfrm>
        </p:grpSpPr>
        <p:sp>
          <p:nvSpPr>
            <p:cNvPr id="756" name="Google Shape;756;p25"/>
            <p:cNvSpPr/>
            <p:nvPr/>
          </p:nvSpPr>
          <p:spPr>
            <a:xfrm>
              <a:off x="4684725" y="1796650"/>
              <a:ext cx="401250" cy="193050"/>
            </a:xfrm>
            <a:custGeom>
              <a:rect b="b" l="l" r="r" t="t"/>
              <a:pathLst>
                <a:path extrusionOk="0" h="7722" w="16050">
                  <a:moveTo>
                    <a:pt x="3162" y="1"/>
                  </a:moveTo>
                  <a:cubicBezTo>
                    <a:pt x="1885" y="305"/>
                    <a:pt x="822" y="669"/>
                    <a:pt x="1" y="1186"/>
                  </a:cubicBezTo>
                  <a:lnTo>
                    <a:pt x="12767" y="7721"/>
                  </a:lnTo>
                  <a:cubicBezTo>
                    <a:pt x="14013" y="7448"/>
                    <a:pt x="15138" y="7052"/>
                    <a:pt x="16050" y="6597"/>
                  </a:cubicBezTo>
                  <a:lnTo>
                    <a:pt x="3162"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a:off x="4633050"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3" y="8481"/>
                    <a:pt x="13041" y="8633"/>
                    <a:pt x="12068" y="8664"/>
                  </a:cubicBezTo>
                  <a:cubicBezTo>
                    <a:pt x="11460" y="8694"/>
                    <a:pt x="10883" y="8724"/>
                    <a:pt x="10244" y="8724"/>
                  </a:cubicBezTo>
                  <a:cubicBezTo>
                    <a:pt x="9636" y="8724"/>
                    <a:pt x="9028" y="8694"/>
                    <a:pt x="8421" y="8664"/>
                  </a:cubicBezTo>
                  <a:cubicBezTo>
                    <a:pt x="3618" y="8268"/>
                    <a:pt x="1" y="6505"/>
                    <a:pt x="1" y="4378"/>
                  </a:cubicBezTo>
                  <a:cubicBezTo>
                    <a:pt x="1" y="3375"/>
                    <a:pt x="761" y="2463"/>
                    <a:pt x="2068" y="1733"/>
                  </a:cubicBezTo>
                  <a:cubicBezTo>
                    <a:pt x="2889" y="1247"/>
                    <a:pt x="3952" y="852"/>
                    <a:pt x="5229" y="578"/>
                  </a:cubicBezTo>
                  <a:cubicBezTo>
                    <a:pt x="6202" y="335"/>
                    <a:pt x="7266" y="153"/>
                    <a:pt x="8421" y="62"/>
                  </a:cubicBezTo>
                  <a:cubicBezTo>
                    <a:pt x="9028" y="31"/>
                    <a:pt x="9576" y="1"/>
                    <a:pt x="10244" y="1"/>
                  </a:cubicBezTo>
                  <a:cubicBezTo>
                    <a:pt x="10852" y="1"/>
                    <a:pt x="11460" y="31"/>
                    <a:pt x="12068" y="62"/>
                  </a:cubicBezTo>
                  <a:cubicBezTo>
                    <a:pt x="1681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a:off x="4633050"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3" y="8724"/>
                    <a:pt x="10244" y="8724"/>
                  </a:cubicBezTo>
                  <a:cubicBezTo>
                    <a:pt x="9636" y="8724"/>
                    <a:pt x="9028" y="8693"/>
                    <a:pt x="8421"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25"/>
          <p:cNvGrpSpPr/>
          <p:nvPr/>
        </p:nvGrpSpPr>
        <p:grpSpPr>
          <a:xfrm flipH="1" rot="698390">
            <a:off x="8618913" y="2556923"/>
            <a:ext cx="263713" cy="499929"/>
            <a:chOff x="6269100" y="498000"/>
            <a:chExt cx="430125" cy="815400"/>
          </a:xfrm>
        </p:grpSpPr>
        <p:sp>
          <p:nvSpPr>
            <p:cNvPr id="760" name="Google Shape;760;p25"/>
            <p:cNvSpPr/>
            <p:nvPr/>
          </p:nvSpPr>
          <p:spPr>
            <a:xfrm>
              <a:off x="6269100" y="925825"/>
              <a:ext cx="103375" cy="265975"/>
            </a:xfrm>
            <a:custGeom>
              <a:rect b="b" l="l" r="r" t="t"/>
              <a:pathLst>
                <a:path extrusionOk="0" h="10639" w="4135">
                  <a:moveTo>
                    <a:pt x="1" y="0"/>
                  </a:moveTo>
                  <a:lnTo>
                    <a:pt x="1" y="10639"/>
                  </a:lnTo>
                  <a:lnTo>
                    <a:pt x="4135" y="10639"/>
                  </a:lnTo>
                  <a:lnTo>
                    <a:pt x="4135"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a:off x="6454525" y="925825"/>
              <a:ext cx="244700" cy="265975"/>
            </a:xfrm>
            <a:custGeom>
              <a:rect b="b" l="l" r="r" t="t"/>
              <a:pathLst>
                <a:path extrusionOk="0" h="10639" w="9788">
                  <a:moveTo>
                    <a:pt x="0" y="0"/>
                  </a:moveTo>
                  <a:lnTo>
                    <a:pt x="0" y="10639"/>
                  </a:lnTo>
                  <a:lnTo>
                    <a:pt x="9788" y="10639"/>
                  </a:lnTo>
                  <a:lnTo>
                    <a:pt x="9788"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a:off x="6269100" y="628700"/>
              <a:ext cx="430125" cy="684700"/>
            </a:xfrm>
            <a:custGeom>
              <a:rect b="b" l="l" r="r" t="t"/>
              <a:pathLst>
                <a:path extrusionOk="0" fill="none" h="27388" w="17205">
                  <a:moveTo>
                    <a:pt x="12494" y="1551"/>
                  </a:moveTo>
                  <a:lnTo>
                    <a:pt x="12494" y="1"/>
                  </a:lnTo>
                  <a:lnTo>
                    <a:pt x="4743" y="1"/>
                  </a:lnTo>
                  <a:lnTo>
                    <a:pt x="4743" y="1551"/>
                  </a:lnTo>
                  <a:cubicBezTo>
                    <a:pt x="4743" y="4013"/>
                    <a:pt x="3223" y="6201"/>
                    <a:pt x="913" y="7083"/>
                  </a:cubicBezTo>
                  <a:lnTo>
                    <a:pt x="913" y="7083"/>
                  </a:lnTo>
                  <a:cubicBezTo>
                    <a:pt x="335" y="7326"/>
                    <a:pt x="1" y="7812"/>
                    <a:pt x="1" y="8420"/>
                  </a:cubicBezTo>
                  <a:lnTo>
                    <a:pt x="1" y="24895"/>
                  </a:lnTo>
                  <a:cubicBezTo>
                    <a:pt x="1" y="26262"/>
                    <a:pt x="1095" y="27387"/>
                    <a:pt x="2463" y="27387"/>
                  </a:cubicBezTo>
                  <a:lnTo>
                    <a:pt x="14743" y="27387"/>
                  </a:lnTo>
                  <a:cubicBezTo>
                    <a:pt x="16111" y="27387"/>
                    <a:pt x="17205" y="26262"/>
                    <a:pt x="17205" y="24895"/>
                  </a:cubicBezTo>
                  <a:lnTo>
                    <a:pt x="17205" y="8420"/>
                  </a:lnTo>
                  <a:cubicBezTo>
                    <a:pt x="17205" y="7812"/>
                    <a:pt x="16840" y="7326"/>
                    <a:pt x="16293" y="7083"/>
                  </a:cubicBezTo>
                  <a:lnTo>
                    <a:pt x="16293" y="7083"/>
                  </a:lnTo>
                  <a:cubicBezTo>
                    <a:pt x="14013" y="6201"/>
                    <a:pt x="12494" y="4013"/>
                    <a:pt x="12494" y="155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a:off x="6333700" y="498000"/>
              <a:ext cx="301700" cy="132250"/>
            </a:xfrm>
            <a:custGeom>
              <a:rect b="b" l="l" r="r" t="t"/>
              <a:pathLst>
                <a:path extrusionOk="0" fill="none" h="5290" w="12068">
                  <a:moveTo>
                    <a:pt x="1" y="1"/>
                  </a:moveTo>
                  <a:lnTo>
                    <a:pt x="12068" y="1"/>
                  </a:lnTo>
                  <a:lnTo>
                    <a:pt x="12068" y="5290"/>
                  </a:lnTo>
                  <a:lnTo>
                    <a:pt x="1" y="529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a:off x="64059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64834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a:off x="6562425" y="498000"/>
              <a:ext cx="25" cy="130725"/>
            </a:xfrm>
            <a:custGeom>
              <a:rect b="b" l="l" r="r" t="t"/>
              <a:pathLst>
                <a:path extrusionOk="0" fill="none" h="5229" w="1">
                  <a:moveTo>
                    <a:pt x="1" y="1"/>
                  </a:moveTo>
                  <a:lnTo>
                    <a:pt x="1"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5"/>
          <p:cNvGrpSpPr/>
          <p:nvPr/>
        </p:nvGrpSpPr>
        <p:grpSpPr>
          <a:xfrm flipH="1">
            <a:off x="8309925" y="235147"/>
            <a:ext cx="369454" cy="309830"/>
            <a:chOff x="3721200" y="654550"/>
            <a:chExt cx="602600" cy="505350"/>
          </a:xfrm>
        </p:grpSpPr>
        <p:sp>
          <p:nvSpPr>
            <p:cNvPr id="768" name="Google Shape;768;p25"/>
            <p:cNvSpPr/>
            <p:nvPr/>
          </p:nvSpPr>
          <p:spPr>
            <a:xfrm>
              <a:off x="3750075" y="805000"/>
              <a:ext cx="544100" cy="221150"/>
            </a:xfrm>
            <a:custGeom>
              <a:rect b="b" l="l" r="r" t="t"/>
              <a:pathLst>
                <a:path extrusionOk="0" fill="none" h="8846" w="21764">
                  <a:moveTo>
                    <a:pt x="0" y="4621"/>
                  </a:moveTo>
                  <a:lnTo>
                    <a:pt x="5866" y="4621"/>
                  </a:lnTo>
                  <a:lnTo>
                    <a:pt x="8450" y="0"/>
                  </a:lnTo>
                  <a:lnTo>
                    <a:pt x="12280" y="8846"/>
                  </a:lnTo>
                  <a:lnTo>
                    <a:pt x="14377" y="4621"/>
                  </a:lnTo>
                  <a:lnTo>
                    <a:pt x="21763" y="462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3721200" y="654550"/>
              <a:ext cx="602600" cy="505350"/>
            </a:xfrm>
            <a:custGeom>
              <a:rect b="b" l="l" r="r" t="t"/>
              <a:pathLst>
                <a:path extrusionOk="0" fill="none" h="20214" w="24104">
                  <a:moveTo>
                    <a:pt x="24104" y="6170"/>
                  </a:moveTo>
                  <a:lnTo>
                    <a:pt x="24104" y="7447"/>
                  </a:lnTo>
                  <a:cubicBezTo>
                    <a:pt x="24073" y="7812"/>
                    <a:pt x="23982" y="8177"/>
                    <a:pt x="23891" y="8511"/>
                  </a:cubicBezTo>
                  <a:cubicBezTo>
                    <a:pt x="23557" y="9484"/>
                    <a:pt x="22979" y="10456"/>
                    <a:pt x="22159" y="11550"/>
                  </a:cubicBezTo>
                  <a:cubicBezTo>
                    <a:pt x="21855" y="11946"/>
                    <a:pt x="21551" y="12310"/>
                    <a:pt x="21216" y="12736"/>
                  </a:cubicBezTo>
                  <a:lnTo>
                    <a:pt x="20304" y="13769"/>
                  </a:lnTo>
                  <a:cubicBezTo>
                    <a:pt x="19636" y="14499"/>
                    <a:pt x="18906" y="15198"/>
                    <a:pt x="18146" y="15958"/>
                  </a:cubicBezTo>
                  <a:cubicBezTo>
                    <a:pt x="17082" y="16991"/>
                    <a:pt x="15927" y="18055"/>
                    <a:pt x="14772" y="19119"/>
                  </a:cubicBezTo>
                  <a:cubicBezTo>
                    <a:pt x="14620" y="19241"/>
                    <a:pt x="14499" y="19362"/>
                    <a:pt x="14347" y="19453"/>
                  </a:cubicBezTo>
                  <a:cubicBezTo>
                    <a:pt x="14013" y="19696"/>
                    <a:pt x="13617" y="19879"/>
                    <a:pt x="13192" y="20000"/>
                  </a:cubicBezTo>
                  <a:cubicBezTo>
                    <a:pt x="12402" y="20213"/>
                    <a:pt x="11490" y="20183"/>
                    <a:pt x="10699" y="19909"/>
                  </a:cubicBezTo>
                  <a:cubicBezTo>
                    <a:pt x="10274" y="19757"/>
                    <a:pt x="9879" y="19545"/>
                    <a:pt x="9544" y="19271"/>
                  </a:cubicBezTo>
                  <a:cubicBezTo>
                    <a:pt x="9484" y="19241"/>
                    <a:pt x="9453" y="19149"/>
                    <a:pt x="9392" y="19119"/>
                  </a:cubicBezTo>
                  <a:cubicBezTo>
                    <a:pt x="8177" y="17994"/>
                    <a:pt x="7021" y="16930"/>
                    <a:pt x="5988" y="15897"/>
                  </a:cubicBezTo>
                  <a:cubicBezTo>
                    <a:pt x="5198" y="15137"/>
                    <a:pt x="4468" y="14408"/>
                    <a:pt x="3830" y="13709"/>
                  </a:cubicBezTo>
                  <a:cubicBezTo>
                    <a:pt x="3526" y="13374"/>
                    <a:pt x="3222" y="13070"/>
                    <a:pt x="2948" y="12766"/>
                  </a:cubicBezTo>
                  <a:cubicBezTo>
                    <a:pt x="2614" y="12371"/>
                    <a:pt x="2249" y="11976"/>
                    <a:pt x="1945" y="11611"/>
                  </a:cubicBezTo>
                  <a:cubicBezTo>
                    <a:pt x="1155" y="10547"/>
                    <a:pt x="547" y="9544"/>
                    <a:pt x="243" y="8572"/>
                  </a:cubicBezTo>
                  <a:cubicBezTo>
                    <a:pt x="122" y="8177"/>
                    <a:pt x="61" y="7842"/>
                    <a:pt x="0" y="7508"/>
                  </a:cubicBezTo>
                  <a:lnTo>
                    <a:pt x="0" y="6201"/>
                  </a:lnTo>
                  <a:cubicBezTo>
                    <a:pt x="91" y="5471"/>
                    <a:pt x="213" y="4803"/>
                    <a:pt x="426" y="4195"/>
                  </a:cubicBezTo>
                  <a:cubicBezTo>
                    <a:pt x="821" y="3131"/>
                    <a:pt x="1398" y="2280"/>
                    <a:pt x="2067" y="1642"/>
                  </a:cubicBezTo>
                  <a:cubicBezTo>
                    <a:pt x="3070" y="699"/>
                    <a:pt x="4316" y="122"/>
                    <a:pt x="5441" y="61"/>
                  </a:cubicBezTo>
                  <a:cubicBezTo>
                    <a:pt x="5836" y="0"/>
                    <a:pt x="6201" y="0"/>
                    <a:pt x="6535" y="0"/>
                  </a:cubicBezTo>
                  <a:cubicBezTo>
                    <a:pt x="7812" y="0"/>
                    <a:pt x="8754" y="243"/>
                    <a:pt x="9575" y="669"/>
                  </a:cubicBezTo>
                  <a:cubicBezTo>
                    <a:pt x="10000" y="882"/>
                    <a:pt x="10335" y="1125"/>
                    <a:pt x="10730" y="1429"/>
                  </a:cubicBezTo>
                  <a:cubicBezTo>
                    <a:pt x="11186" y="1794"/>
                    <a:pt x="11642" y="2280"/>
                    <a:pt x="12098" y="2797"/>
                  </a:cubicBezTo>
                  <a:cubicBezTo>
                    <a:pt x="12493" y="2371"/>
                    <a:pt x="12827" y="1976"/>
                    <a:pt x="13192" y="1642"/>
                  </a:cubicBezTo>
                  <a:cubicBezTo>
                    <a:pt x="13526" y="1307"/>
                    <a:pt x="13921" y="1034"/>
                    <a:pt x="14347" y="821"/>
                  </a:cubicBezTo>
                  <a:cubicBezTo>
                    <a:pt x="15198" y="304"/>
                    <a:pt x="16231" y="0"/>
                    <a:pt x="17630" y="0"/>
                  </a:cubicBezTo>
                  <a:cubicBezTo>
                    <a:pt x="17994" y="0"/>
                    <a:pt x="18359" y="0"/>
                    <a:pt x="18754" y="61"/>
                  </a:cubicBezTo>
                  <a:cubicBezTo>
                    <a:pt x="19848" y="152"/>
                    <a:pt x="21064" y="669"/>
                    <a:pt x="22037" y="1611"/>
                  </a:cubicBezTo>
                  <a:cubicBezTo>
                    <a:pt x="22736" y="2249"/>
                    <a:pt x="23344" y="3101"/>
                    <a:pt x="23709" y="4164"/>
                  </a:cubicBezTo>
                  <a:cubicBezTo>
                    <a:pt x="23922" y="4681"/>
                    <a:pt x="24073" y="5411"/>
                    <a:pt x="24104" y="617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25"/>
          <p:cNvGrpSpPr/>
          <p:nvPr/>
        </p:nvGrpSpPr>
        <p:grpSpPr>
          <a:xfrm flipH="1" rot="1059639">
            <a:off x="7540525" y="4539430"/>
            <a:ext cx="328926" cy="329385"/>
            <a:chOff x="530400" y="3935750"/>
            <a:chExt cx="536500" cy="537250"/>
          </a:xfrm>
        </p:grpSpPr>
        <p:sp>
          <p:nvSpPr>
            <p:cNvPr id="771" name="Google Shape;771;p25"/>
            <p:cNvSpPr/>
            <p:nvPr/>
          </p:nvSpPr>
          <p:spPr>
            <a:xfrm>
              <a:off x="530400" y="4026175"/>
              <a:ext cx="536500" cy="446825"/>
            </a:xfrm>
            <a:custGeom>
              <a:rect b="b" l="l" r="r" t="t"/>
              <a:pathLst>
                <a:path extrusionOk="0" fill="none" h="17873" w="21460">
                  <a:moveTo>
                    <a:pt x="16505" y="17873"/>
                  </a:moveTo>
                  <a:lnTo>
                    <a:pt x="4925" y="17873"/>
                  </a:lnTo>
                  <a:cubicBezTo>
                    <a:pt x="2189" y="17873"/>
                    <a:pt x="1" y="15684"/>
                    <a:pt x="1" y="12949"/>
                  </a:cubicBezTo>
                  <a:lnTo>
                    <a:pt x="1" y="4924"/>
                  </a:lnTo>
                  <a:cubicBezTo>
                    <a:pt x="1" y="2189"/>
                    <a:pt x="2189" y="0"/>
                    <a:pt x="4925" y="0"/>
                  </a:cubicBezTo>
                  <a:lnTo>
                    <a:pt x="16475" y="0"/>
                  </a:lnTo>
                  <a:cubicBezTo>
                    <a:pt x="19211" y="0"/>
                    <a:pt x="21399" y="2189"/>
                    <a:pt x="21399" y="4924"/>
                  </a:cubicBezTo>
                  <a:lnTo>
                    <a:pt x="21399" y="12949"/>
                  </a:lnTo>
                  <a:cubicBezTo>
                    <a:pt x="21460" y="15684"/>
                    <a:pt x="19241" y="17873"/>
                    <a:pt x="1650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737100" y="4137125"/>
              <a:ext cx="122350" cy="224950"/>
            </a:xfrm>
            <a:custGeom>
              <a:rect b="b" l="l" r="r" t="t"/>
              <a:pathLst>
                <a:path extrusionOk="0" h="8998" w="4894">
                  <a:moveTo>
                    <a:pt x="0" y="0"/>
                  </a:moveTo>
                  <a:lnTo>
                    <a:pt x="0" y="8997"/>
                  </a:lnTo>
                  <a:lnTo>
                    <a:pt x="4894" y="8997"/>
                  </a:lnTo>
                  <a:lnTo>
                    <a:pt x="489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685425" y="4188025"/>
              <a:ext cx="225700" cy="122375"/>
            </a:xfrm>
            <a:custGeom>
              <a:rect b="b" l="l" r="r" t="t"/>
              <a:pathLst>
                <a:path extrusionOk="0" h="4895" w="9028">
                  <a:moveTo>
                    <a:pt x="0" y="1"/>
                  </a:moveTo>
                  <a:lnTo>
                    <a:pt x="0" y="4894"/>
                  </a:lnTo>
                  <a:lnTo>
                    <a:pt x="9028" y="4894"/>
                  </a:lnTo>
                  <a:lnTo>
                    <a:pt x="9028"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a:off x="686175" y="3935750"/>
              <a:ext cx="224950" cy="91200"/>
            </a:xfrm>
            <a:custGeom>
              <a:rect b="b" l="l" r="r" t="t"/>
              <a:pathLst>
                <a:path extrusionOk="0" fill="none" h="3648" w="8998">
                  <a:moveTo>
                    <a:pt x="6870" y="0"/>
                  </a:moveTo>
                  <a:lnTo>
                    <a:pt x="2128" y="0"/>
                  </a:lnTo>
                  <a:cubicBezTo>
                    <a:pt x="943" y="0"/>
                    <a:pt x="1" y="943"/>
                    <a:pt x="1" y="2128"/>
                  </a:cubicBezTo>
                  <a:lnTo>
                    <a:pt x="1" y="3648"/>
                  </a:lnTo>
                  <a:lnTo>
                    <a:pt x="8998" y="3648"/>
                  </a:lnTo>
                  <a:lnTo>
                    <a:pt x="8998" y="2128"/>
                  </a:lnTo>
                  <a:cubicBezTo>
                    <a:pt x="8998" y="943"/>
                    <a:pt x="8056" y="0"/>
                    <a:pt x="6870"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25"/>
          <p:cNvGrpSpPr/>
          <p:nvPr/>
        </p:nvGrpSpPr>
        <p:grpSpPr>
          <a:xfrm flipH="1" rot="-980524">
            <a:off x="867347" y="1366766"/>
            <a:ext cx="328452" cy="329371"/>
            <a:chOff x="1320700" y="3935750"/>
            <a:chExt cx="535750" cy="537250"/>
          </a:xfrm>
        </p:grpSpPr>
        <p:sp>
          <p:nvSpPr>
            <p:cNvPr id="776" name="Google Shape;776;p25"/>
            <p:cNvSpPr/>
            <p:nvPr/>
          </p:nvSpPr>
          <p:spPr>
            <a:xfrm>
              <a:off x="1320700" y="4026175"/>
              <a:ext cx="535750" cy="446825"/>
            </a:xfrm>
            <a:custGeom>
              <a:rect b="b" l="l" r="r" t="t"/>
              <a:pathLst>
                <a:path extrusionOk="0" fill="none" h="17873" w="21430">
                  <a:moveTo>
                    <a:pt x="16475" y="17873"/>
                  </a:moveTo>
                  <a:lnTo>
                    <a:pt x="4924" y="17873"/>
                  </a:lnTo>
                  <a:cubicBezTo>
                    <a:pt x="2189" y="17873"/>
                    <a:pt x="0" y="15684"/>
                    <a:pt x="0" y="12949"/>
                  </a:cubicBezTo>
                  <a:lnTo>
                    <a:pt x="0" y="4924"/>
                  </a:lnTo>
                  <a:cubicBezTo>
                    <a:pt x="0" y="2189"/>
                    <a:pt x="2189" y="0"/>
                    <a:pt x="4924" y="0"/>
                  </a:cubicBezTo>
                  <a:lnTo>
                    <a:pt x="16475" y="0"/>
                  </a:lnTo>
                  <a:cubicBezTo>
                    <a:pt x="19210" y="0"/>
                    <a:pt x="21429" y="2189"/>
                    <a:pt x="21429" y="4924"/>
                  </a:cubicBezTo>
                  <a:lnTo>
                    <a:pt x="21429" y="12949"/>
                  </a:lnTo>
                  <a:cubicBezTo>
                    <a:pt x="21429" y="15684"/>
                    <a:pt x="19180" y="17873"/>
                    <a:pt x="1647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
            <p:cNvSpPr/>
            <p:nvPr/>
          </p:nvSpPr>
          <p:spPr>
            <a:xfrm>
              <a:off x="1526625" y="4137125"/>
              <a:ext cx="122350" cy="224950"/>
            </a:xfrm>
            <a:custGeom>
              <a:rect b="b" l="l" r="r" t="t"/>
              <a:pathLst>
                <a:path extrusionOk="0" h="8998" w="4894">
                  <a:moveTo>
                    <a:pt x="0" y="0"/>
                  </a:moveTo>
                  <a:lnTo>
                    <a:pt x="0" y="8997"/>
                  </a:lnTo>
                  <a:lnTo>
                    <a:pt x="4894" y="8997"/>
                  </a:lnTo>
                  <a:lnTo>
                    <a:pt x="489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5"/>
            <p:cNvSpPr/>
            <p:nvPr/>
          </p:nvSpPr>
          <p:spPr>
            <a:xfrm>
              <a:off x="1474950" y="4188025"/>
              <a:ext cx="225700" cy="122375"/>
            </a:xfrm>
            <a:custGeom>
              <a:rect b="b" l="l" r="r" t="t"/>
              <a:pathLst>
                <a:path extrusionOk="0" h="4895" w="9028">
                  <a:moveTo>
                    <a:pt x="0" y="1"/>
                  </a:moveTo>
                  <a:lnTo>
                    <a:pt x="0" y="4894"/>
                  </a:lnTo>
                  <a:lnTo>
                    <a:pt x="9028" y="4894"/>
                  </a:lnTo>
                  <a:lnTo>
                    <a:pt x="9028"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p:nvPr/>
          </p:nvSpPr>
          <p:spPr>
            <a:xfrm>
              <a:off x="1474175" y="3935750"/>
              <a:ext cx="226475" cy="91200"/>
            </a:xfrm>
            <a:custGeom>
              <a:rect b="b" l="l" r="r" t="t"/>
              <a:pathLst>
                <a:path extrusionOk="0" fill="none" h="3648" w="9059">
                  <a:moveTo>
                    <a:pt x="6931" y="0"/>
                  </a:moveTo>
                  <a:lnTo>
                    <a:pt x="2129" y="0"/>
                  </a:lnTo>
                  <a:cubicBezTo>
                    <a:pt x="943" y="0"/>
                    <a:pt x="1" y="943"/>
                    <a:pt x="1" y="2128"/>
                  </a:cubicBezTo>
                  <a:lnTo>
                    <a:pt x="1" y="3648"/>
                  </a:lnTo>
                  <a:lnTo>
                    <a:pt x="9059" y="3648"/>
                  </a:lnTo>
                  <a:lnTo>
                    <a:pt x="9059" y="2128"/>
                  </a:lnTo>
                  <a:cubicBezTo>
                    <a:pt x="9059" y="943"/>
                    <a:pt x="8086" y="0"/>
                    <a:pt x="6931"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25"/>
          <p:cNvGrpSpPr/>
          <p:nvPr/>
        </p:nvGrpSpPr>
        <p:grpSpPr>
          <a:xfrm flipH="1" rot="-798926">
            <a:off x="7884606" y="3536139"/>
            <a:ext cx="297253" cy="367113"/>
            <a:chOff x="5437775" y="1647725"/>
            <a:chExt cx="484850" cy="598800"/>
          </a:xfrm>
        </p:grpSpPr>
        <p:sp>
          <p:nvSpPr>
            <p:cNvPr id="781" name="Google Shape;781;p25"/>
            <p:cNvSpPr/>
            <p:nvPr/>
          </p:nvSpPr>
          <p:spPr>
            <a:xfrm>
              <a:off x="5522900" y="2006375"/>
              <a:ext cx="324500" cy="162650"/>
            </a:xfrm>
            <a:custGeom>
              <a:rect b="b" l="l" r="r" t="t"/>
              <a:pathLst>
                <a:path extrusionOk="0" h="6506" w="12980">
                  <a:moveTo>
                    <a:pt x="0" y="1"/>
                  </a:moveTo>
                  <a:cubicBezTo>
                    <a:pt x="0" y="3588"/>
                    <a:pt x="2888" y="6506"/>
                    <a:pt x="6475" y="6506"/>
                  </a:cubicBezTo>
                  <a:cubicBezTo>
                    <a:pt x="10092" y="6506"/>
                    <a:pt x="12979" y="3618"/>
                    <a:pt x="12979"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5"/>
            <p:cNvSpPr/>
            <p:nvPr/>
          </p:nvSpPr>
          <p:spPr>
            <a:xfrm>
              <a:off x="5437775" y="1647725"/>
              <a:ext cx="484850" cy="598800"/>
            </a:xfrm>
            <a:custGeom>
              <a:rect b="b" l="l" r="r" t="t"/>
              <a:pathLst>
                <a:path extrusionOk="0" fill="none" h="23952" w="19394">
                  <a:moveTo>
                    <a:pt x="12311" y="4012"/>
                  </a:moveTo>
                  <a:lnTo>
                    <a:pt x="12311" y="0"/>
                  </a:lnTo>
                  <a:lnTo>
                    <a:pt x="7387" y="0"/>
                  </a:lnTo>
                  <a:lnTo>
                    <a:pt x="7387" y="4012"/>
                  </a:lnTo>
                  <a:cubicBezTo>
                    <a:pt x="7387" y="4651"/>
                    <a:pt x="6992" y="5228"/>
                    <a:pt x="6384" y="5471"/>
                  </a:cubicBezTo>
                  <a:cubicBezTo>
                    <a:pt x="2645" y="6930"/>
                    <a:pt x="1" y="10699"/>
                    <a:pt x="305" y="15076"/>
                  </a:cubicBezTo>
                  <a:cubicBezTo>
                    <a:pt x="639" y="19940"/>
                    <a:pt x="4803" y="23800"/>
                    <a:pt x="9697" y="23891"/>
                  </a:cubicBezTo>
                  <a:cubicBezTo>
                    <a:pt x="15016" y="23952"/>
                    <a:pt x="19393" y="19666"/>
                    <a:pt x="19393" y="14347"/>
                  </a:cubicBezTo>
                  <a:cubicBezTo>
                    <a:pt x="19393" y="10274"/>
                    <a:pt x="16871" y="6839"/>
                    <a:pt x="13314" y="5471"/>
                  </a:cubicBezTo>
                  <a:cubicBezTo>
                    <a:pt x="12737" y="5228"/>
                    <a:pt x="12311" y="4651"/>
                    <a:pt x="12311" y="4012"/>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5"/>
            <p:cNvSpPr/>
            <p:nvPr/>
          </p:nvSpPr>
          <p:spPr>
            <a:xfrm>
              <a:off x="5574575" y="1647725"/>
              <a:ext cx="218875" cy="25"/>
            </a:xfrm>
            <a:custGeom>
              <a:rect b="b" l="l" r="r" t="t"/>
              <a:pathLst>
                <a:path extrusionOk="0" fill="none" h="1" w="8755">
                  <a:moveTo>
                    <a:pt x="0" y="0"/>
                  </a:moveTo>
                  <a:lnTo>
                    <a:pt x="875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25"/>
          <p:cNvGrpSpPr/>
          <p:nvPr/>
        </p:nvGrpSpPr>
        <p:grpSpPr>
          <a:xfrm flipH="1" rot="611068">
            <a:off x="2884420" y="4358303"/>
            <a:ext cx="297227" cy="367100"/>
            <a:chOff x="6238725" y="1647725"/>
            <a:chExt cx="484825" cy="598800"/>
          </a:xfrm>
        </p:grpSpPr>
        <p:sp>
          <p:nvSpPr>
            <p:cNvPr id="785" name="Google Shape;785;p25"/>
            <p:cNvSpPr/>
            <p:nvPr/>
          </p:nvSpPr>
          <p:spPr>
            <a:xfrm>
              <a:off x="6322300" y="2006375"/>
              <a:ext cx="325250" cy="162650"/>
            </a:xfrm>
            <a:custGeom>
              <a:rect b="b" l="l" r="r" t="t"/>
              <a:pathLst>
                <a:path extrusionOk="0" h="6506" w="13010">
                  <a:moveTo>
                    <a:pt x="1" y="1"/>
                  </a:moveTo>
                  <a:cubicBezTo>
                    <a:pt x="1" y="3588"/>
                    <a:pt x="2888" y="6506"/>
                    <a:pt x="6505" y="6506"/>
                  </a:cubicBezTo>
                  <a:cubicBezTo>
                    <a:pt x="10062" y="6506"/>
                    <a:pt x="13010" y="3618"/>
                    <a:pt x="13010"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6238725" y="1647725"/>
              <a:ext cx="484825" cy="598800"/>
            </a:xfrm>
            <a:custGeom>
              <a:rect b="b" l="l" r="r" t="t"/>
              <a:pathLst>
                <a:path extrusionOk="0" fill="none" h="23952" w="19393">
                  <a:moveTo>
                    <a:pt x="12310" y="4012"/>
                  </a:moveTo>
                  <a:lnTo>
                    <a:pt x="12310" y="0"/>
                  </a:lnTo>
                  <a:lnTo>
                    <a:pt x="7386" y="0"/>
                  </a:lnTo>
                  <a:lnTo>
                    <a:pt x="7386" y="4012"/>
                  </a:lnTo>
                  <a:cubicBezTo>
                    <a:pt x="7386" y="4651"/>
                    <a:pt x="6991" y="5228"/>
                    <a:pt x="6383" y="5471"/>
                  </a:cubicBezTo>
                  <a:cubicBezTo>
                    <a:pt x="2614" y="6930"/>
                    <a:pt x="0" y="10699"/>
                    <a:pt x="304" y="15076"/>
                  </a:cubicBezTo>
                  <a:cubicBezTo>
                    <a:pt x="638" y="19940"/>
                    <a:pt x="4803" y="23800"/>
                    <a:pt x="9696" y="23891"/>
                  </a:cubicBezTo>
                  <a:cubicBezTo>
                    <a:pt x="15016" y="23952"/>
                    <a:pt x="19393" y="19666"/>
                    <a:pt x="19393" y="14347"/>
                  </a:cubicBezTo>
                  <a:cubicBezTo>
                    <a:pt x="19393" y="10274"/>
                    <a:pt x="16870" y="6839"/>
                    <a:pt x="13313" y="5471"/>
                  </a:cubicBezTo>
                  <a:cubicBezTo>
                    <a:pt x="12705" y="5228"/>
                    <a:pt x="12310" y="4651"/>
                    <a:pt x="12310" y="4012"/>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5"/>
            <p:cNvSpPr/>
            <p:nvPr/>
          </p:nvSpPr>
          <p:spPr>
            <a:xfrm>
              <a:off x="6375500" y="1647725"/>
              <a:ext cx="217350" cy="25"/>
            </a:xfrm>
            <a:custGeom>
              <a:rect b="b" l="l" r="r" t="t"/>
              <a:pathLst>
                <a:path extrusionOk="0" fill="none" h="1" w="8694">
                  <a:moveTo>
                    <a:pt x="0" y="0"/>
                  </a:moveTo>
                  <a:lnTo>
                    <a:pt x="8693"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25"/>
          <p:cNvGrpSpPr/>
          <p:nvPr/>
        </p:nvGrpSpPr>
        <p:grpSpPr>
          <a:xfrm flipH="1" rot="271104">
            <a:off x="436895" y="2263357"/>
            <a:ext cx="392771" cy="540912"/>
            <a:chOff x="2089700" y="3763250"/>
            <a:chExt cx="640625" cy="882250"/>
          </a:xfrm>
        </p:grpSpPr>
        <p:sp>
          <p:nvSpPr>
            <p:cNvPr id="789" name="Google Shape;789;p25"/>
            <p:cNvSpPr/>
            <p:nvPr/>
          </p:nvSpPr>
          <p:spPr>
            <a:xfrm>
              <a:off x="2213575" y="3763250"/>
              <a:ext cx="224175" cy="436200"/>
            </a:xfrm>
            <a:custGeom>
              <a:rect b="b" l="l" r="r" t="t"/>
              <a:pathLst>
                <a:path extrusionOk="0" fill="none" h="17448" w="8967">
                  <a:moveTo>
                    <a:pt x="0" y="0"/>
                  </a:moveTo>
                  <a:lnTo>
                    <a:pt x="8967" y="0"/>
                  </a:lnTo>
                  <a:lnTo>
                    <a:pt x="8967" y="17448"/>
                  </a:lnTo>
                  <a:lnTo>
                    <a:pt x="0" y="17448"/>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5"/>
            <p:cNvSpPr/>
            <p:nvPr/>
          </p:nvSpPr>
          <p:spPr>
            <a:xfrm>
              <a:off x="2264475" y="4199425"/>
              <a:ext cx="121600" cy="79825"/>
            </a:xfrm>
            <a:custGeom>
              <a:rect b="b" l="l" r="r" t="t"/>
              <a:pathLst>
                <a:path extrusionOk="0" fill="none" h="3193" w="4864">
                  <a:moveTo>
                    <a:pt x="1" y="1"/>
                  </a:moveTo>
                  <a:lnTo>
                    <a:pt x="4864" y="1"/>
                  </a:lnTo>
                  <a:lnTo>
                    <a:pt x="4864" y="3192"/>
                  </a:lnTo>
                  <a:lnTo>
                    <a:pt x="1" y="3192"/>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5"/>
            <p:cNvSpPr/>
            <p:nvPr/>
          </p:nvSpPr>
          <p:spPr>
            <a:xfrm>
              <a:off x="2156575" y="3887100"/>
              <a:ext cx="338175" cy="25"/>
            </a:xfrm>
            <a:custGeom>
              <a:rect b="b" l="l" r="r" t="t"/>
              <a:pathLst>
                <a:path extrusionOk="0" fill="none" h="1" w="13527">
                  <a:moveTo>
                    <a:pt x="0" y="1"/>
                  </a:moveTo>
                  <a:lnTo>
                    <a:pt x="1352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2156575" y="3763250"/>
              <a:ext cx="338175" cy="25"/>
            </a:xfrm>
            <a:custGeom>
              <a:rect b="b" l="l" r="r" t="t"/>
              <a:pathLst>
                <a:path extrusionOk="0" fill="none" h="1" w="13527">
                  <a:moveTo>
                    <a:pt x="0" y="0"/>
                  </a:moveTo>
                  <a:lnTo>
                    <a:pt x="1352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2156575" y="4008700"/>
              <a:ext cx="573750" cy="474950"/>
            </a:xfrm>
            <a:custGeom>
              <a:rect b="b" l="l" r="r" t="t"/>
              <a:pathLst>
                <a:path extrusionOk="0" fill="none" h="18998" w="22950">
                  <a:moveTo>
                    <a:pt x="6748" y="0"/>
                  </a:moveTo>
                  <a:lnTo>
                    <a:pt x="13435" y="0"/>
                  </a:lnTo>
                  <a:cubicBezTo>
                    <a:pt x="18694" y="0"/>
                    <a:pt x="22949" y="4256"/>
                    <a:pt x="22949" y="9514"/>
                  </a:cubicBezTo>
                  <a:lnTo>
                    <a:pt x="22949" y="9514"/>
                  </a:lnTo>
                  <a:cubicBezTo>
                    <a:pt x="22949" y="14742"/>
                    <a:pt x="18694" y="18997"/>
                    <a:pt x="13435" y="18997"/>
                  </a:cubicBezTo>
                  <a:lnTo>
                    <a:pt x="0" y="18997"/>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2253075" y="3936500"/>
              <a:ext cx="144400" cy="144400"/>
            </a:xfrm>
            <a:custGeom>
              <a:rect b="b" l="l" r="r" t="t"/>
              <a:pathLst>
                <a:path extrusionOk="0" h="5776" w="5776">
                  <a:moveTo>
                    <a:pt x="2888" y="1"/>
                  </a:moveTo>
                  <a:cubicBezTo>
                    <a:pt x="1308" y="1"/>
                    <a:pt x="1" y="1308"/>
                    <a:pt x="1" y="2888"/>
                  </a:cubicBezTo>
                  <a:cubicBezTo>
                    <a:pt x="1" y="4469"/>
                    <a:pt x="1308" y="5776"/>
                    <a:pt x="2888" y="5776"/>
                  </a:cubicBezTo>
                  <a:cubicBezTo>
                    <a:pt x="4469" y="5776"/>
                    <a:pt x="5776" y="4469"/>
                    <a:pt x="5776" y="2888"/>
                  </a:cubicBezTo>
                  <a:cubicBezTo>
                    <a:pt x="5776" y="1308"/>
                    <a:pt x="4469" y="1"/>
                    <a:pt x="2888"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2121625" y="4379525"/>
              <a:ext cx="406550" cy="59300"/>
            </a:xfrm>
            <a:custGeom>
              <a:rect b="b" l="l" r="r" t="t"/>
              <a:pathLst>
                <a:path extrusionOk="0" h="2372" w="16262">
                  <a:moveTo>
                    <a:pt x="0" y="0"/>
                  </a:moveTo>
                  <a:lnTo>
                    <a:pt x="0" y="2371"/>
                  </a:lnTo>
                  <a:lnTo>
                    <a:pt x="16262" y="2371"/>
                  </a:lnTo>
                  <a:lnTo>
                    <a:pt x="16262"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2089700" y="4569500"/>
              <a:ext cx="468125" cy="76000"/>
            </a:xfrm>
            <a:custGeom>
              <a:rect b="b" l="l" r="r" t="t"/>
              <a:pathLst>
                <a:path extrusionOk="0" fill="none" h="3040" w="18725">
                  <a:moveTo>
                    <a:pt x="14013" y="0"/>
                  </a:moveTo>
                  <a:lnTo>
                    <a:pt x="4712" y="0"/>
                  </a:lnTo>
                  <a:cubicBezTo>
                    <a:pt x="2706" y="0"/>
                    <a:pt x="852" y="1155"/>
                    <a:pt x="1" y="3040"/>
                  </a:cubicBezTo>
                  <a:lnTo>
                    <a:pt x="1" y="3040"/>
                  </a:lnTo>
                  <a:lnTo>
                    <a:pt x="18724" y="3040"/>
                  </a:lnTo>
                  <a:lnTo>
                    <a:pt x="18724" y="3040"/>
                  </a:lnTo>
                  <a:cubicBezTo>
                    <a:pt x="17904" y="1155"/>
                    <a:pt x="16080" y="0"/>
                    <a:pt x="14013"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2292600" y="4484375"/>
              <a:ext cx="64600" cy="83625"/>
            </a:xfrm>
            <a:custGeom>
              <a:rect b="b" l="l" r="r" t="t"/>
              <a:pathLst>
                <a:path extrusionOk="0" fill="none" h="3345" w="2584">
                  <a:moveTo>
                    <a:pt x="0" y="1"/>
                  </a:moveTo>
                  <a:lnTo>
                    <a:pt x="2584" y="1"/>
                  </a:lnTo>
                  <a:lnTo>
                    <a:pt x="2584" y="3344"/>
                  </a:lnTo>
                  <a:lnTo>
                    <a:pt x="0" y="3344"/>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5"/>
          <p:cNvGrpSpPr/>
          <p:nvPr/>
        </p:nvGrpSpPr>
        <p:grpSpPr>
          <a:xfrm flipH="1" rot="-1296631">
            <a:off x="6392096" y="139291"/>
            <a:ext cx="391829" cy="540903"/>
            <a:chOff x="2826025" y="3763250"/>
            <a:chExt cx="639100" cy="882250"/>
          </a:xfrm>
        </p:grpSpPr>
        <p:sp>
          <p:nvSpPr>
            <p:cNvPr id="799" name="Google Shape;799;p25"/>
            <p:cNvSpPr/>
            <p:nvPr/>
          </p:nvSpPr>
          <p:spPr>
            <a:xfrm>
              <a:off x="2948375" y="3763250"/>
              <a:ext cx="224200" cy="436200"/>
            </a:xfrm>
            <a:custGeom>
              <a:rect b="b" l="l" r="r" t="t"/>
              <a:pathLst>
                <a:path extrusionOk="0" fill="none" h="17448" w="8968">
                  <a:moveTo>
                    <a:pt x="1" y="0"/>
                  </a:moveTo>
                  <a:lnTo>
                    <a:pt x="8967" y="0"/>
                  </a:lnTo>
                  <a:lnTo>
                    <a:pt x="8967" y="17448"/>
                  </a:lnTo>
                  <a:lnTo>
                    <a:pt x="1" y="17448"/>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5"/>
            <p:cNvSpPr/>
            <p:nvPr/>
          </p:nvSpPr>
          <p:spPr>
            <a:xfrm>
              <a:off x="2999300" y="4199425"/>
              <a:ext cx="121600" cy="79825"/>
            </a:xfrm>
            <a:custGeom>
              <a:rect b="b" l="l" r="r" t="t"/>
              <a:pathLst>
                <a:path extrusionOk="0" fill="none" h="3193" w="4864">
                  <a:moveTo>
                    <a:pt x="0" y="1"/>
                  </a:moveTo>
                  <a:lnTo>
                    <a:pt x="4863" y="1"/>
                  </a:lnTo>
                  <a:lnTo>
                    <a:pt x="4863" y="3192"/>
                  </a:lnTo>
                  <a:lnTo>
                    <a:pt x="0" y="3192"/>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p:nvPr/>
          </p:nvSpPr>
          <p:spPr>
            <a:xfrm>
              <a:off x="2891375" y="3887100"/>
              <a:ext cx="338950" cy="25"/>
            </a:xfrm>
            <a:custGeom>
              <a:rect b="b" l="l" r="r" t="t"/>
              <a:pathLst>
                <a:path extrusionOk="0" fill="none" h="1" w="13558">
                  <a:moveTo>
                    <a:pt x="1" y="1"/>
                  </a:moveTo>
                  <a:lnTo>
                    <a:pt x="13557"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5"/>
            <p:cNvSpPr/>
            <p:nvPr/>
          </p:nvSpPr>
          <p:spPr>
            <a:xfrm>
              <a:off x="2891375" y="3763250"/>
              <a:ext cx="338950" cy="25"/>
            </a:xfrm>
            <a:custGeom>
              <a:rect b="b" l="l" r="r" t="t"/>
              <a:pathLst>
                <a:path extrusionOk="0" fill="none" h="1" w="13558">
                  <a:moveTo>
                    <a:pt x="1" y="0"/>
                  </a:moveTo>
                  <a:lnTo>
                    <a:pt x="1355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5"/>
            <p:cNvSpPr/>
            <p:nvPr/>
          </p:nvSpPr>
          <p:spPr>
            <a:xfrm>
              <a:off x="2891375" y="4008700"/>
              <a:ext cx="573750" cy="474950"/>
            </a:xfrm>
            <a:custGeom>
              <a:rect b="b" l="l" r="r" t="t"/>
              <a:pathLst>
                <a:path extrusionOk="0" fill="none" h="18998" w="22950">
                  <a:moveTo>
                    <a:pt x="6779" y="0"/>
                  </a:moveTo>
                  <a:lnTo>
                    <a:pt x="13466" y="0"/>
                  </a:lnTo>
                  <a:cubicBezTo>
                    <a:pt x="18694" y="0"/>
                    <a:pt x="22950" y="4256"/>
                    <a:pt x="22950" y="9514"/>
                  </a:cubicBezTo>
                  <a:lnTo>
                    <a:pt x="22950" y="9514"/>
                  </a:lnTo>
                  <a:cubicBezTo>
                    <a:pt x="22950" y="14742"/>
                    <a:pt x="18694" y="18997"/>
                    <a:pt x="13466" y="18997"/>
                  </a:cubicBezTo>
                  <a:lnTo>
                    <a:pt x="1" y="18997"/>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5"/>
            <p:cNvSpPr/>
            <p:nvPr/>
          </p:nvSpPr>
          <p:spPr>
            <a:xfrm>
              <a:off x="2988650" y="3936500"/>
              <a:ext cx="144400" cy="144400"/>
            </a:xfrm>
            <a:custGeom>
              <a:rect b="b" l="l" r="r" t="t"/>
              <a:pathLst>
                <a:path extrusionOk="0" h="5776" w="5776">
                  <a:moveTo>
                    <a:pt x="2888" y="1"/>
                  </a:moveTo>
                  <a:cubicBezTo>
                    <a:pt x="1277" y="1"/>
                    <a:pt x="1" y="1308"/>
                    <a:pt x="1" y="2888"/>
                  </a:cubicBezTo>
                  <a:cubicBezTo>
                    <a:pt x="1" y="4469"/>
                    <a:pt x="1277" y="5776"/>
                    <a:pt x="2888" y="5776"/>
                  </a:cubicBezTo>
                  <a:cubicBezTo>
                    <a:pt x="4469" y="5776"/>
                    <a:pt x="5776" y="4469"/>
                    <a:pt x="5776" y="2888"/>
                  </a:cubicBezTo>
                  <a:cubicBezTo>
                    <a:pt x="5776" y="1308"/>
                    <a:pt x="4469" y="1"/>
                    <a:pt x="2888"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p:nvPr/>
          </p:nvSpPr>
          <p:spPr>
            <a:xfrm>
              <a:off x="2857200" y="4379525"/>
              <a:ext cx="406550" cy="59300"/>
            </a:xfrm>
            <a:custGeom>
              <a:rect b="b" l="l" r="r" t="t"/>
              <a:pathLst>
                <a:path extrusionOk="0" h="2372" w="16262">
                  <a:moveTo>
                    <a:pt x="0" y="0"/>
                  </a:moveTo>
                  <a:lnTo>
                    <a:pt x="0" y="2371"/>
                  </a:lnTo>
                  <a:lnTo>
                    <a:pt x="16262" y="2371"/>
                  </a:lnTo>
                  <a:lnTo>
                    <a:pt x="16262"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5"/>
            <p:cNvSpPr/>
            <p:nvPr/>
          </p:nvSpPr>
          <p:spPr>
            <a:xfrm>
              <a:off x="2826025" y="4569500"/>
              <a:ext cx="468125" cy="76000"/>
            </a:xfrm>
            <a:custGeom>
              <a:rect b="b" l="l" r="r" t="t"/>
              <a:pathLst>
                <a:path extrusionOk="0" fill="none" h="3040" w="18725">
                  <a:moveTo>
                    <a:pt x="14013" y="0"/>
                  </a:moveTo>
                  <a:lnTo>
                    <a:pt x="4712" y="0"/>
                  </a:lnTo>
                  <a:cubicBezTo>
                    <a:pt x="2676" y="0"/>
                    <a:pt x="822" y="1155"/>
                    <a:pt x="1" y="3040"/>
                  </a:cubicBezTo>
                  <a:lnTo>
                    <a:pt x="1" y="3040"/>
                  </a:lnTo>
                  <a:lnTo>
                    <a:pt x="18725" y="3040"/>
                  </a:lnTo>
                  <a:lnTo>
                    <a:pt x="18725" y="3040"/>
                  </a:lnTo>
                  <a:cubicBezTo>
                    <a:pt x="17904" y="1155"/>
                    <a:pt x="16019" y="0"/>
                    <a:pt x="14013"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5"/>
            <p:cNvSpPr/>
            <p:nvPr/>
          </p:nvSpPr>
          <p:spPr>
            <a:xfrm>
              <a:off x="3028175" y="4484375"/>
              <a:ext cx="64600" cy="83625"/>
            </a:xfrm>
            <a:custGeom>
              <a:rect b="b" l="l" r="r" t="t"/>
              <a:pathLst>
                <a:path extrusionOk="0" fill="none" h="3345" w="2584">
                  <a:moveTo>
                    <a:pt x="0" y="1"/>
                  </a:moveTo>
                  <a:lnTo>
                    <a:pt x="2584" y="1"/>
                  </a:lnTo>
                  <a:lnTo>
                    <a:pt x="2584" y="3344"/>
                  </a:lnTo>
                  <a:lnTo>
                    <a:pt x="0" y="3344"/>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25"/>
          <p:cNvGrpSpPr/>
          <p:nvPr/>
        </p:nvGrpSpPr>
        <p:grpSpPr>
          <a:xfrm flipH="1" rot="-1097941">
            <a:off x="5254209" y="4514688"/>
            <a:ext cx="261382" cy="348964"/>
            <a:chOff x="585125" y="1661400"/>
            <a:chExt cx="426325" cy="569175"/>
          </a:xfrm>
        </p:grpSpPr>
        <p:sp>
          <p:nvSpPr>
            <p:cNvPr id="809" name="Google Shape;809;p25"/>
            <p:cNvSpPr/>
            <p:nvPr/>
          </p:nvSpPr>
          <p:spPr>
            <a:xfrm>
              <a:off x="646675" y="1743475"/>
              <a:ext cx="305500" cy="406550"/>
            </a:xfrm>
            <a:custGeom>
              <a:rect b="b" l="l" r="r" t="t"/>
              <a:pathLst>
                <a:path extrusionOk="0" h="16262" w="12220">
                  <a:moveTo>
                    <a:pt x="6079" y="0"/>
                  </a:moveTo>
                  <a:cubicBezTo>
                    <a:pt x="2736" y="0"/>
                    <a:pt x="61" y="6596"/>
                    <a:pt x="0" y="10031"/>
                  </a:cubicBezTo>
                  <a:cubicBezTo>
                    <a:pt x="304" y="9909"/>
                    <a:pt x="608" y="9848"/>
                    <a:pt x="973" y="9848"/>
                  </a:cubicBezTo>
                  <a:cubicBezTo>
                    <a:pt x="2219" y="9848"/>
                    <a:pt x="3283" y="10851"/>
                    <a:pt x="3283" y="12158"/>
                  </a:cubicBezTo>
                  <a:cubicBezTo>
                    <a:pt x="3283" y="13192"/>
                    <a:pt x="2584" y="14012"/>
                    <a:pt x="1672" y="14316"/>
                  </a:cubicBezTo>
                  <a:cubicBezTo>
                    <a:pt x="2796" y="15502"/>
                    <a:pt x="4377" y="16262"/>
                    <a:pt x="6140" y="16262"/>
                  </a:cubicBezTo>
                  <a:cubicBezTo>
                    <a:pt x="6474" y="16262"/>
                    <a:pt x="6809" y="16231"/>
                    <a:pt x="7113" y="16170"/>
                  </a:cubicBezTo>
                  <a:cubicBezTo>
                    <a:pt x="10000" y="15715"/>
                    <a:pt x="12219" y="13192"/>
                    <a:pt x="12219" y="10183"/>
                  </a:cubicBezTo>
                  <a:cubicBezTo>
                    <a:pt x="12158" y="7113"/>
                    <a:pt x="9970" y="1337"/>
                    <a:pt x="7082" y="182"/>
                  </a:cubicBezTo>
                  <a:cubicBezTo>
                    <a:pt x="6778" y="61"/>
                    <a:pt x="6444" y="0"/>
                    <a:pt x="6079"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a:off x="585125"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51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25"/>
          <p:cNvGrpSpPr/>
          <p:nvPr/>
        </p:nvGrpSpPr>
        <p:grpSpPr>
          <a:xfrm flipH="1">
            <a:off x="7497981" y="471085"/>
            <a:ext cx="261380" cy="348961"/>
            <a:chOff x="1374650" y="1661400"/>
            <a:chExt cx="426325" cy="569175"/>
          </a:xfrm>
        </p:grpSpPr>
        <p:sp>
          <p:nvSpPr>
            <p:cNvPr id="812" name="Google Shape;812;p25"/>
            <p:cNvSpPr/>
            <p:nvPr/>
          </p:nvSpPr>
          <p:spPr>
            <a:xfrm>
              <a:off x="1435425" y="1743475"/>
              <a:ext cx="304750" cy="406550"/>
            </a:xfrm>
            <a:custGeom>
              <a:rect b="b" l="l" r="r" t="t"/>
              <a:pathLst>
                <a:path extrusionOk="0" h="16262" w="12190">
                  <a:moveTo>
                    <a:pt x="6080" y="0"/>
                  </a:moveTo>
                  <a:cubicBezTo>
                    <a:pt x="2736" y="0"/>
                    <a:pt x="31" y="6596"/>
                    <a:pt x="1" y="10031"/>
                  </a:cubicBezTo>
                  <a:cubicBezTo>
                    <a:pt x="305" y="9909"/>
                    <a:pt x="609" y="9848"/>
                    <a:pt x="943" y="9848"/>
                  </a:cubicBezTo>
                  <a:cubicBezTo>
                    <a:pt x="2189" y="9848"/>
                    <a:pt x="3253" y="10851"/>
                    <a:pt x="3253" y="12158"/>
                  </a:cubicBezTo>
                  <a:cubicBezTo>
                    <a:pt x="3253" y="13192"/>
                    <a:pt x="2584" y="14012"/>
                    <a:pt x="1673" y="14316"/>
                  </a:cubicBezTo>
                  <a:cubicBezTo>
                    <a:pt x="2767" y="15502"/>
                    <a:pt x="4378" y="16262"/>
                    <a:pt x="6110" y="16262"/>
                  </a:cubicBezTo>
                  <a:cubicBezTo>
                    <a:pt x="6445" y="16262"/>
                    <a:pt x="6809" y="16231"/>
                    <a:pt x="7083" y="16170"/>
                  </a:cubicBezTo>
                  <a:cubicBezTo>
                    <a:pt x="9971" y="15715"/>
                    <a:pt x="12189" y="13192"/>
                    <a:pt x="12189" y="10183"/>
                  </a:cubicBezTo>
                  <a:cubicBezTo>
                    <a:pt x="12189" y="7113"/>
                    <a:pt x="10001" y="1337"/>
                    <a:pt x="7053" y="182"/>
                  </a:cubicBezTo>
                  <a:cubicBezTo>
                    <a:pt x="6749" y="61"/>
                    <a:pt x="6414" y="0"/>
                    <a:pt x="6080"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a:off x="1374650"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48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25"/>
          <p:cNvGrpSpPr/>
          <p:nvPr/>
        </p:nvGrpSpPr>
        <p:grpSpPr>
          <a:xfrm flipH="1">
            <a:off x="1178969" y="215585"/>
            <a:ext cx="261380" cy="348961"/>
            <a:chOff x="1374650" y="1661400"/>
            <a:chExt cx="426325" cy="569175"/>
          </a:xfrm>
        </p:grpSpPr>
        <p:sp>
          <p:nvSpPr>
            <p:cNvPr id="815" name="Google Shape;815;p25"/>
            <p:cNvSpPr/>
            <p:nvPr/>
          </p:nvSpPr>
          <p:spPr>
            <a:xfrm>
              <a:off x="1435425" y="1743475"/>
              <a:ext cx="304750" cy="406550"/>
            </a:xfrm>
            <a:custGeom>
              <a:rect b="b" l="l" r="r" t="t"/>
              <a:pathLst>
                <a:path extrusionOk="0" h="16262" w="12190">
                  <a:moveTo>
                    <a:pt x="6080" y="0"/>
                  </a:moveTo>
                  <a:cubicBezTo>
                    <a:pt x="2736" y="0"/>
                    <a:pt x="31" y="6596"/>
                    <a:pt x="1" y="10031"/>
                  </a:cubicBezTo>
                  <a:cubicBezTo>
                    <a:pt x="305" y="9909"/>
                    <a:pt x="609" y="9848"/>
                    <a:pt x="943" y="9848"/>
                  </a:cubicBezTo>
                  <a:cubicBezTo>
                    <a:pt x="2189" y="9848"/>
                    <a:pt x="3253" y="10851"/>
                    <a:pt x="3253" y="12158"/>
                  </a:cubicBezTo>
                  <a:cubicBezTo>
                    <a:pt x="3253" y="13192"/>
                    <a:pt x="2584" y="14012"/>
                    <a:pt x="1673" y="14316"/>
                  </a:cubicBezTo>
                  <a:cubicBezTo>
                    <a:pt x="2767" y="15502"/>
                    <a:pt x="4378" y="16262"/>
                    <a:pt x="6110" y="16262"/>
                  </a:cubicBezTo>
                  <a:cubicBezTo>
                    <a:pt x="6445" y="16262"/>
                    <a:pt x="6809" y="16231"/>
                    <a:pt x="7083" y="16170"/>
                  </a:cubicBezTo>
                  <a:cubicBezTo>
                    <a:pt x="9971" y="15715"/>
                    <a:pt x="12189" y="13192"/>
                    <a:pt x="12189" y="10183"/>
                  </a:cubicBezTo>
                  <a:cubicBezTo>
                    <a:pt x="12189" y="7113"/>
                    <a:pt x="10001" y="1337"/>
                    <a:pt x="7053" y="182"/>
                  </a:cubicBezTo>
                  <a:cubicBezTo>
                    <a:pt x="6749" y="61"/>
                    <a:pt x="6414" y="0"/>
                    <a:pt x="6080"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1374650"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48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25"/>
          <p:cNvGrpSpPr/>
          <p:nvPr/>
        </p:nvGrpSpPr>
        <p:grpSpPr>
          <a:xfrm flipH="1" rot="-691136">
            <a:off x="8526868" y="4085318"/>
            <a:ext cx="295404" cy="672821"/>
            <a:chOff x="358432" y="4085134"/>
            <a:chExt cx="295392" cy="672792"/>
          </a:xfrm>
        </p:grpSpPr>
        <p:grpSp>
          <p:nvGrpSpPr>
            <p:cNvPr id="818" name="Google Shape;818;p25"/>
            <p:cNvGrpSpPr/>
            <p:nvPr/>
          </p:nvGrpSpPr>
          <p:grpSpPr>
            <a:xfrm>
              <a:off x="358432" y="4085134"/>
              <a:ext cx="295392" cy="575394"/>
              <a:chOff x="557750" y="2417475"/>
              <a:chExt cx="481800" cy="938500"/>
            </a:xfrm>
          </p:grpSpPr>
          <p:sp>
            <p:nvSpPr>
              <p:cNvPr id="819" name="Google Shape;819;p25"/>
              <p:cNvSpPr/>
              <p:nvPr/>
            </p:nvSpPr>
            <p:spPr>
              <a:xfrm>
                <a:off x="693775" y="2714600"/>
                <a:ext cx="286500" cy="503825"/>
              </a:xfrm>
              <a:custGeom>
                <a:rect b="b" l="l" r="r" t="t"/>
                <a:pathLst>
                  <a:path extrusionOk="0" h="20153" w="11460">
                    <a:moveTo>
                      <a:pt x="1" y="1"/>
                    </a:moveTo>
                    <a:lnTo>
                      <a:pt x="1" y="20153"/>
                    </a:lnTo>
                    <a:lnTo>
                      <a:pt x="11460" y="20153"/>
                    </a:lnTo>
                    <a:lnTo>
                      <a:pt x="11460"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617800" y="2606700"/>
                <a:ext cx="362475" cy="612500"/>
              </a:xfrm>
              <a:custGeom>
                <a:rect b="b" l="l" r="r" t="t"/>
                <a:pathLst>
                  <a:path extrusionOk="0" fill="none" h="24500" w="14499">
                    <a:moveTo>
                      <a:pt x="0" y="0"/>
                    </a:moveTo>
                    <a:lnTo>
                      <a:pt x="14499" y="0"/>
                    </a:lnTo>
                    <a:lnTo>
                      <a:pt x="14499" y="24499"/>
                    </a:lnTo>
                    <a:lnTo>
                      <a:pt x="0"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a:off x="699850" y="3219175"/>
                <a:ext cx="196850" cy="136800"/>
              </a:xfrm>
              <a:custGeom>
                <a:rect b="b" l="l" r="r" t="t"/>
                <a:pathLst>
                  <a:path extrusionOk="0" fill="none" h="5472" w="7874">
                    <a:moveTo>
                      <a:pt x="6931" y="5471"/>
                    </a:moveTo>
                    <a:lnTo>
                      <a:pt x="97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5"/>
              <p:cNvSpPr/>
              <p:nvPr/>
            </p:nvSpPr>
            <p:spPr>
              <a:xfrm>
                <a:off x="762925" y="2491200"/>
                <a:ext cx="72225" cy="115525"/>
              </a:xfrm>
              <a:custGeom>
                <a:rect b="b" l="l" r="r" t="t"/>
                <a:pathLst>
                  <a:path extrusionOk="0" fill="none" h="4621" w="2889">
                    <a:moveTo>
                      <a:pt x="1" y="0"/>
                    </a:moveTo>
                    <a:lnTo>
                      <a:pt x="2888" y="0"/>
                    </a:lnTo>
                    <a:lnTo>
                      <a:pt x="2888"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687700"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0" y="609"/>
                      <a:pt x="0" y="1429"/>
                    </a:cubicBezTo>
                    <a:lnTo>
                      <a:pt x="0" y="1521"/>
                    </a:lnTo>
                    <a:cubicBezTo>
                      <a:pt x="0"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p:nvPr/>
            </p:nvSpPr>
            <p:spPr>
              <a:xfrm>
                <a:off x="798650"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5"/>
              <p:cNvSpPr/>
              <p:nvPr/>
            </p:nvSpPr>
            <p:spPr>
              <a:xfrm>
                <a:off x="798650"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a:off x="798650"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a:off x="557750" y="2606700"/>
                <a:ext cx="481800" cy="25"/>
              </a:xfrm>
              <a:custGeom>
                <a:rect b="b" l="l" r="r" t="t"/>
                <a:pathLst>
                  <a:path extrusionOk="0" fill="none" h="1" w="19272">
                    <a:moveTo>
                      <a:pt x="1" y="0"/>
                    </a:moveTo>
                    <a:lnTo>
                      <a:pt x="1927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25"/>
            <p:cNvSpPr/>
            <p:nvPr/>
          </p:nvSpPr>
          <p:spPr>
            <a:xfrm>
              <a:off x="507364" y="4660536"/>
              <a:ext cx="15" cy="97391"/>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25"/>
          <p:cNvSpPr txBox="1"/>
          <p:nvPr>
            <p:ph type="title"/>
          </p:nvPr>
        </p:nvSpPr>
        <p:spPr>
          <a:xfrm>
            <a:off x="720000" y="1436225"/>
            <a:ext cx="7704000" cy="227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5500"/>
              <a:buFont typeface="Montserrat SemiBold"/>
              <a:buNone/>
              <a:defRPr b="1" sz="6400">
                <a:solidFill>
                  <a:schemeClr val="l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1">
  <p:cSld name="BLANK_1_1_1_1_1_1_1_1_1_1_1_1_1_2">
    <p:spTree>
      <p:nvGrpSpPr>
        <p:cNvPr id="830" name="Shape 830"/>
        <p:cNvGrpSpPr/>
        <p:nvPr/>
      </p:nvGrpSpPr>
      <p:grpSpPr>
        <a:xfrm>
          <a:off x="0" y="0"/>
          <a:ext cx="0" cy="0"/>
          <a:chOff x="0" y="0"/>
          <a:chExt cx="0" cy="0"/>
        </a:xfrm>
      </p:grpSpPr>
      <p:grpSp>
        <p:nvGrpSpPr>
          <p:cNvPr id="831" name="Google Shape;831;p26"/>
          <p:cNvGrpSpPr/>
          <p:nvPr/>
        </p:nvGrpSpPr>
        <p:grpSpPr>
          <a:xfrm rot="-1235476">
            <a:off x="3451093" y="3740050"/>
            <a:ext cx="220409" cy="386634"/>
            <a:chOff x="2965100" y="2649250"/>
            <a:chExt cx="361725" cy="634525"/>
          </a:xfrm>
        </p:grpSpPr>
        <p:sp>
          <p:nvSpPr>
            <p:cNvPr id="832" name="Google Shape;832;p26"/>
            <p:cNvSpPr/>
            <p:nvPr/>
          </p:nvSpPr>
          <p:spPr>
            <a:xfrm>
              <a:off x="2965850" y="273892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2969650" y="2845300"/>
              <a:ext cx="351850" cy="25"/>
            </a:xfrm>
            <a:custGeom>
              <a:rect b="b" l="l" r="r" t="t"/>
              <a:pathLst>
                <a:path extrusionOk="0" fill="none" h="1" w="14074">
                  <a:moveTo>
                    <a:pt x="1" y="1"/>
                  </a:moveTo>
                  <a:lnTo>
                    <a:pt x="14074"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a:off x="2970425" y="3116575"/>
              <a:ext cx="345775" cy="25"/>
            </a:xfrm>
            <a:custGeom>
              <a:rect b="b" l="l" r="r" t="t"/>
              <a:pathLst>
                <a:path extrusionOk="0" fill="none" h="1" w="13831">
                  <a:moveTo>
                    <a:pt x="0" y="1"/>
                  </a:moveTo>
                  <a:lnTo>
                    <a:pt x="13830"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p:nvPr/>
          </p:nvSpPr>
          <p:spPr>
            <a:xfrm>
              <a:off x="2965850" y="322297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2965850" y="2649250"/>
              <a:ext cx="360975" cy="634525"/>
            </a:xfrm>
            <a:custGeom>
              <a:rect b="b" l="l" r="r" t="t"/>
              <a:pathLst>
                <a:path extrusionOk="0" fill="none" h="25381" w="14439">
                  <a:moveTo>
                    <a:pt x="1" y="1"/>
                  </a:moveTo>
                  <a:lnTo>
                    <a:pt x="1" y="6627"/>
                  </a:lnTo>
                  <a:cubicBezTo>
                    <a:pt x="1" y="8359"/>
                    <a:pt x="943" y="9970"/>
                    <a:pt x="2493" y="10791"/>
                  </a:cubicBezTo>
                  <a:lnTo>
                    <a:pt x="11916" y="15867"/>
                  </a:lnTo>
                  <a:cubicBezTo>
                    <a:pt x="1343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2965100" y="2649250"/>
              <a:ext cx="361725" cy="634525"/>
            </a:xfrm>
            <a:custGeom>
              <a:rect b="b" l="l" r="r" t="t"/>
              <a:pathLst>
                <a:path extrusionOk="0" fill="none" h="25381" w="14469">
                  <a:moveTo>
                    <a:pt x="14469" y="1"/>
                  </a:moveTo>
                  <a:lnTo>
                    <a:pt x="14469" y="6627"/>
                  </a:lnTo>
                  <a:cubicBezTo>
                    <a:pt x="14469" y="8359"/>
                    <a:pt x="13496" y="9970"/>
                    <a:pt x="11946" y="10791"/>
                  </a:cubicBezTo>
                  <a:lnTo>
                    <a:pt x="2523" y="15867"/>
                  </a:lnTo>
                  <a:cubicBezTo>
                    <a:pt x="100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6"/>
          <p:cNvGrpSpPr/>
          <p:nvPr/>
        </p:nvGrpSpPr>
        <p:grpSpPr>
          <a:xfrm>
            <a:off x="7000797" y="4192300"/>
            <a:ext cx="535255" cy="528294"/>
            <a:chOff x="3589725" y="3764775"/>
            <a:chExt cx="878475" cy="867050"/>
          </a:xfrm>
        </p:grpSpPr>
        <p:sp>
          <p:nvSpPr>
            <p:cNvPr id="839" name="Google Shape;839;p26"/>
            <p:cNvSpPr/>
            <p:nvPr/>
          </p:nvSpPr>
          <p:spPr>
            <a:xfrm>
              <a:off x="3589725" y="3764775"/>
              <a:ext cx="878475" cy="867050"/>
            </a:xfrm>
            <a:custGeom>
              <a:rect b="b" l="l" r="r" t="t"/>
              <a:pathLst>
                <a:path extrusionOk="0" fill="none" h="34682" w="35139">
                  <a:moveTo>
                    <a:pt x="32281" y="2888"/>
                  </a:moveTo>
                  <a:lnTo>
                    <a:pt x="32281" y="2888"/>
                  </a:lnTo>
                  <a:cubicBezTo>
                    <a:pt x="29393" y="0"/>
                    <a:pt x="24773" y="0"/>
                    <a:pt x="21916" y="2888"/>
                  </a:cubicBezTo>
                  <a:lnTo>
                    <a:pt x="9150" y="15624"/>
                  </a:lnTo>
                  <a:cubicBezTo>
                    <a:pt x="7782" y="16991"/>
                    <a:pt x="6840" y="18724"/>
                    <a:pt x="6445" y="20639"/>
                  </a:cubicBezTo>
                  <a:lnTo>
                    <a:pt x="6353" y="21156"/>
                  </a:lnTo>
                  <a:cubicBezTo>
                    <a:pt x="5715" y="24013"/>
                    <a:pt x="4317" y="26596"/>
                    <a:pt x="2280" y="28633"/>
                  </a:cubicBezTo>
                  <a:lnTo>
                    <a:pt x="1034" y="29910"/>
                  </a:lnTo>
                  <a:cubicBezTo>
                    <a:pt x="1" y="30913"/>
                    <a:pt x="1" y="32615"/>
                    <a:pt x="1034" y="33648"/>
                  </a:cubicBezTo>
                  <a:lnTo>
                    <a:pt x="1034" y="33648"/>
                  </a:lnTo>
                  <a:cubicBezTo>
                    <a:pt x="2037" y="34682"/>
                    <a:pt x="3739" y="34682"/>
                    <a:pt x="4773" y="33648"/>
                  </a:cubicBezTo>
                  <a:lnTo>
                    <a:pt x="6293" y="32128"/>
                  </a:lnTo>
                  <a:cubicBezTo>
                    <a:pt x="8147" y="30274"/>
                    <a:pt x="10639" y="29028"/>
                    <a:pt x="13253" y="28663"/>
                  </a:cubicBezTo>
                  <a:lnTo>
                    <a:pt x="14135" y="28572"/>
                  </a:lnTo>
                  <a:cubicBezTo>
                    <a:pt x="16293" y="28268"/>
                    <a:pt x="18268" y="27265"/>
                    <a:pt x="19788" y="25745"/>
                  </a:cubicBezTo>
                  <a:lnTo>
                    <a:pt x="32281" y="13253"/>
                  </a:lnTo>
                  <a:cubicBezTo>
                    <a:pt x="35138" y="10365"/>
                    <a:pt x="35138" y="5745"/>
                    <a:pt x="32281" y="288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a:off x="3845050" y="3957775"/>
              <a:ext cx="430125" cy="430900"/>
            </a:xfrm>
            <a:custGeom>
              <a:rect b="b" l="l" r="r" t="t"/>
              <a:pathLst>
                <a:path extrusionOk="0" fill="none" h="17236" w="17205">
                  <a:moveTo>
                    <a:pt x="17205" y="1"/>
                  </a:moveTo>
                  <a:lnTo>
                    <a:pt x="1" y="17235"/>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p:nvPr/>
          </p:nvSpPr>
          <p:spPr>
            <a:xfrm>
              <a:off x="4081375" y="3890900"/>
              <a:ext cx="86650" cy="86675"/>
            </a:xfrm>
            <a:custGeom>
              <a:rect b="b" l="l" r="r" t="t"/>
              <a:pathLst>
                <a:path extrusionOk="0" fill="none" h="3467" w="3466">
                  <a:moveTo>
                    <a:pt x="1" y="1"/>
                  </a:moveTo>
                  <a:lnTo>
                    <a:pt x="3466" y="3466"/>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6"/>
            <p:cNvSpPr/>
            <p:nvPr/>
          </p:nvSpPr>
          <p:spPr>
            <a:xfrm>
              <a:off x="3974225" y="3999575"/>
              <a:ext cx="85150" cy="85900"/>
            </a:xfrm>
            <a:custGeom>
              <a:rect b="b" l="l" r="r" t="t"/>
              <a:pathLst>
                <a:path extrusionOk="0" fill="none" h="3436" w="3406">
                  <a:moveTo>
                    <a:pt x="1" y="0"/>
                  </a:moveTo>
                  <a:lnTo>
                    <a:pt x="340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6"/>
            <p:cNvSpPr/>
            <p:nvPr/>
          </p:nvSpPr>
          <p:spPr>
            <a:xfrm>
              <a:off x="3866325" y="4107475"/>
              <a:ext cx="85900" cy="85900"/>
            </a:xfrm>
            <a:custGeom>
              <a:rect b="b" l="l" r="r" t="t"/>
              <a:pathLst>
                <a:path extrusionOk="0" fill="none" h="3436" w="3436">
                  <a:moveTo>
                    <a:pt x="1" y="1"/>
                  </a:moveTo>
                  <a:lnTo>
                    <a:pt x="343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26"/>
          <p:cNvGrpSpPr/>
          <p:nvPr/>
        </p:nvGrpSpPr>
        <p:grpSpPr>
          <a:xfrm rot="-1394953">
            <a:off x="8024637" y="512593"/>
            <a:ext cx="343083" cy="344012"/>
            <a:chOff x="2864025" y="1664425"/>
            <a:chExt cx="563100" cy="564625"/>
          </a:xfrm>
        </p:grpSpPr>
        <p:sp>
          <p:nvSpPr>
            <p:cNvPr id="845" name="Google Shape;845;p26"/>
            <p:cNvSpPr/>
            <p:nvPr/>
          </p:nvSpPr>
          <p:spPr>
            <a:xfrm>
              <a:off x="2864025" y="1664425"/>
              <a:ext cx="563100" cy="564625"/>
            </a:xfrm>
            <a:custGeom>
              <a:rect b="b" l="l" r="r" t="t"/>
              <a:pathLst>
                <a:path extrusionOk="0" fill="none" h="22585" w="22524">
                  <a:moveTo>
                    <a:pt x="19910" y="20001"/>
                  </a:moveTo>
                  <a:lnTo>
                    <a:pt x="19910" y="20001"/>
                  </a:lnTo>
                  <a:cubicBezTo>
                    <a:pt x="17326" y="22585"/>
                    <a:pt x="13132" y="22524"/>
                    <a:pt x="10548" y="19940"/>
                  </a:cubicBezTo>
                  <a:lnTo>
                    <a:pt x="2584" y="11946"/>
                  </a:lnTo>
                  <a:cubicBezTo>
                    <a:pt x="1" y="9363"/>
                    <a:pt x="31" y="5168"/>
                    <a:pt x="2615" y="2585"/>
                  </a:cubicBezTo>
                  <a:lnTo>
                    <a:pt x="2615" y="2585"/>
                  </a:lnTo>
                  <a:cubicBezTo>
                    <a:pt x="5198" y="1"/>
                    <a:pt x="9393" y="31"/>
                    <a:pt x="11977" y="2615"/>
                  </a:cubicBezTo>
                  <a:lnTo>
                    <a:pt x="19940" y="10639"/>
                  </a:lnTo>
                  <a:cubicBezTo>
                    <a:pt x="22524" y="13223"/>
                    <a:pt x="22494" y="17418"/>
                    <a:pt x="19910" y="2000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6"/>
            <p:cNvSpPr/>
            <p:nvPr/>
          </p:nvSpPr>
          <p:spPr>
            <a:xfrm>
              <a:off x="3021325" y="1827425"/>
              <a:ext cx="249275" cy="237875"/>
            </a:xfrm>
            <a:custGeom>
              <a:rect b="b" l="l" r="r" t="t"/>
              <a:pathLst>
                <a:path extrusionOk="0" h="9515" w="9971">
                  <a:moveTo>
                    <a:pt x="4986" y="1"/>
                  </a:moveTo>
                  <a:cubicBezTo>
                    <a:pt x="4461" y="1"/>
                    <a:pt x="3937" y="198"/>
                    <a:pt x="3527" y="593"/>
                  </a:cubicBezTo>
                  <a:lnTo>
                    <a:pt x="821" y="3299"/>
                  </a:lnTo>
                  <a:cubicBezTo>
                    <a:pt x="1" y="4089"/>
                    <a:pt x="1" y="5366"/>
                    <a:pt x="821" y="6186"/>
                  </a:cubicBezTo>
                  <a:lnTo>
                    <a:pt x="3496" y="8922"/>
                  </a:lnTo>
                  <a:cubicBezTo>
                    <a:pt x="3906" y="9317"/>
                    <a:pt x="4431" y="9515"/>
                    <a:pt x="4951" y="9515"/>
                  </a:cubicBezTo>
                  <a:cubicBezTo>
                    <a:pt x="5472" y="9515"/>
                    <a:pt x="5989" y="9317"/>
                    <a:pt x="6384" y="8922"/>
                  </a:cubicBezTo>
                  <a:lnTo>
                    <a:pt x="9119" y="6217"/>
                  </a:lnTo>
                  <a:cubicBezTo>
                    <a:pt x="9970" y="5426"/>
                    <a:pt x="9970" y="4119"/>
                    <a:pt x="9119" y="3329"/>
                  </a:cubicBezTo>
                  <a:lnTo>
                    <a:pt x="6445" y="593"/>
                  </a:lnTo>
                  <a:cubicBezTo>
                    <a:pt x="6034" y="198"/>
                    <a:pt x="5510" y="1"/>
                    <a:pt x="4986"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p:nvPr/>
          </p:nvSpPr>
          <p:spPr>
            <a:xfrm>
              <a:off x="3074525" y="1935725"/>
              <a:ext cx="30425" cy="31175"/>
            </a:xfrm>
            <a:custGeom>
              <a:rect b="b" l="l" r="r" t="t"/>
              <a:pathLst>
                <a:path extrusionOk="0" h="1247" w="1217">
                  <a:moveTo>
                    <a:pt x="608" y="0"/>
                  </a:moveTo>
                  <a:cubicBezTo>
                    <a:pt x="274" y="0"/>
                    <a:pt x="0" y="274"/>
                    <a:pt x="0" y="638"/>
                  </a:cubicBezTo>
                  <a:cubicBezTo>
                    <a:pt x="0" y="973"/>
                    <a:pt x="274" y="1246"/>
                    <a:pt x="608" y="1246"/>
                  </a:cubicBezTo>
                  <a:cubicBezTo>
                    <a:pt x="943" y="1246"/>
                    <a:pt x="1216" y="973"/>
                    <a:pt x="1216" y="63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6"/>
            <p:cNvSpPr/>
            <p:nvPr/>
          </p:nvSpPr>
          <p:spPr>
            <a:xfrm>
              <a:off x="3135300" y="1875675"/>
              <a:ext cx="30425" cy="30425"/>
            </a:xfrm>
            <a:custGeom>
              <a:rect b="b" l="l" r="r" t="t"/>
              <a:pathLst>
                <a:path extrusionOk="0" h="1217" w="1217">
                  <a:moveTo>
                    <a:pt x="609" y="1"/>
                  </a:moveTo>
                  <a:cubicBezTo>
                    <a:pt x="275" y="1"/>
                    <a:pt x="1" y="244"/>
                    <a:pt x="1" y="609"/>
                  </a:cubicBezTo>
                  <a:cubicBezTo>
                    <a:pt x="1" y="943"/>
                    <a:pt x="275" y="1217"/>
                    <a:pt x="609" y="1217"/>
                  </a:cubicBezTo>
                  <a:cubicBezTo>
                    <a:pt x="943" y="1217"/>
                    <a:pt x="1217" y="943"/>
                    <a:pt x="1217" y="609"/>
                  </a:cubicBezTo>
                  <a:cubicBezTo>
                    <a:pt x="1217" y="244"/>
                    <a:pt x="943" y="1"/>
                    <a:pt x="609" y="1"/>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6"/>
            <p:cNvSpPr/>
            <p:nvPr/>
          </p:nvSpPr>
          <p:spPr>
            <a:xfrm>
              <a:off x="3126200" y="1987400"/>
              <a:ext cx="30425" cy="30400"/>
            </a:xfrm>
            <a:custGeom>
              <a:rect b="b" l="l" r="r" t="t"/>
              <a:pathLst>
                <a:path extrusionOk="0" h="1216" w="1217">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3186975" y="1926600"/>
              <a:ext cx="30425" cy="30425"/>
            </a:xfrm>
            <a:custGeom>
              <a:rect b="b" l="l" r="r" t="t"/>
              <a:pathLst>
                <a:path extrusionOk="0" h="1217" w="1217">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6"/>
            <p:cNvSpPr/>
            <p:nvPr/>
          </p:nvSpPr>
          <p:spPr>
            <a:xfrm>
              <a:off x="3145950" y="1665950"/>
              <a:ext cx="280425" cy="281950"/>
            </a:xfrm>
            <a:custGeom>
              <a:rect b="b" l="l" r="r" t="t"/>
              <a:pathLst>
                <a:path extrusionOk="0" fill="none" h="11278" w="11217">
                  <a:moveTo>
                    <a:pt x="700" y="2554"/>
                  </a:moveTo>
                  <a:lnTo>
                    <a:pt x="8663" y="10578"/>
                  </a:lnTo>
                  <a:cubicBezTo>
                    <a:pt x="8906" y="10791"/>
                    <a:pt x="9089" y="11034"/>
                    <a:pt x="9241" y="11277"/>
                  </a:cubicBezTo>
                  <a:cubicBezTo>
                    <a:pt x="11217" y="8694"/>
                    <a:pt x="11034" y="4955"/>
                    <a:pt x="8663" y="2584"/>
                  </a:cubicBezTo>
                  <a:cubicBezTo>
                    <a:pt x="6323" y="244"/>
                    <a:pt x="2584" y="1"/>
                    <a:pt x="1" y="1976"/>
                  </a:cubicBezTo>
                  <a:cubicBezTo>
                    <a:pt x="274" y="2159"/>
                    <a:pt x="487" y="2341"/>
                    <a:pt x="700" y="2554"/>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6"/>
            <p:cNvSpPr/>
            <p:nvPr/>
          </p:nvSpPr>
          <p:spPr>
            <a:xfrm>
              <a:off x="2864800" y="1945600"/>
              <a:ext cx="280425" cy="281175"/>
            </a:xfrm>
            <a:custGeom>
              <a:rect b="b" l="l" r="r" t="t"/>
              <a:pathLst>
                <a:path extrusionOk="0" fill="none" h="11247" w="11217">
                  <a:moveTo>
                    <a:pt x="10517" y="8693"/>
                  </a:moveTo>
                  <a:lnTo>
                    <a:pt x="2553" y="699"/>
                  </a:lnTo>
                  <a:cubicBezTo>
                    <a:pt x="2310" y="456"/>
                    <a:pt x="2128" y="243"/>
                    <a:pt x="1976" y="0"/>
                  </a:cubicBezTo>
                  <a:cubicBezTo>
                    <a:pt x="0" y="2584"/>
                    <a:pt x="182" y="6323"/>
                    <a:pt x="2553" y="8663"/>
                  </a:cubicBezTo>
                  <a:cubicBezTo>
                    <a:pt x="4894" y="11034"/>
                    <a:pt x="8633" y="11247"/>
                    <a:pt x="11216" y="927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26"/>
          <p:cNvGrpSpPr/>
          <p:nvPr/>
        </p:nvGrpSpPr>
        <p:grpSpPr>
          <a:xfrm rot="-1019195">
            <a:off x="8407474" y="3007039"/>
            <a:ext cx="351418" cy="476884"/>
            <a:chOff x="3734875" y="2575550"/>
            <a:chExt cx="576775" cy="782700"/>
          </a:xfrm>
        </p:grpSpPr>
        <p:sp>
          <p:nvSpPr>
            <p:cNvPr id="854" name="Google Shape;854;p26"/>
            <p:cNvSpPr/>
            <p:nvPr/>
          </p:nvSpPr>
          <p:spPr>
            <a:xfrm>
              <a:off x="3910400" y="3107475"/>
              <a:ext cx="98825" cy="81325"/>
            </a:xfrm>
            <a:custGeom>
              <a:rect b="b" l="l" r="r" t="t"/>
              <a:pathLst>
                <a:path extrusionOk="0" fill="none" h="3253" w="3953">
                  <a:moveTo>
                    <a:pt x="3466" y="3252"/>
                  </a:moveTo>
                  <a:lnTo>
                    <a:pt x="517" y="3252"/>
                  </a:lnTo>
                  <a:lnTo>
                    <a:pt x="1" y="0"/>
                  </a:lnTo>
                  <a:lnTo>
                    <a:pt x="3952"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a:off x="3734875" y="2575550"/>
              <a:ext cx="451400" cy="531950"/>
            </a:xfrm>
            <a:custGeom>
              <a:rect b="b" l="l" r="r" t="t"/>
              <a:pathLst>
                <a:path extrusionOk="0" fill="none" h="21278" w="18056">
                  <a:moveTo>
                    <a:pt x="12189" y="21277"/>
                  </a:moveTo>
                  <a:lnTo>
                    <a:pt x="5867" y="21277"/>
                  </a:lnTo>
                  <a:cubicBezTo>
                    <a:pt x="2614" y="21277"/>
                    <a:pt x="0" y="18663"/>
                    <a:pt x="0" y="15411"/>
                  </a:cubicBezTo>
                  <a:lnTo>
                    <a:pt x="0" y="2493"/>
                  </a:lnTo>
                  <a:cubicBezTo>
                    <a:pt x="0" y="1094"/>
                    <a:pt x="1155" y="0"/>
                    <a:pt x="2523" y="0"/>
                  </a:cubicBezTo>
                  <a:lnTo>
                    <a:pt x="15532" y="0"/>
                  </a:lnTo>
                  <a:cubicBezTo>
                    <a:pt x="16961" y="0"/>
                    <a:pt x="18055" y="1125"/>
                    <a:pt x="18055" y="2493"/>
                  </a:cubicBezTo>
                  <a:lnTo>
                    <a:pt x="18055" y="15411"/>
                  </a:lnTo>
                  <a:cubicBezTo>
                    <a:pt x="18055" y="18663"/>
                    <a:pt x="15441" y="21277"/>
                    <a:pt x="12189" y="21277"/>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6"/>
            <p:cNvSpPr/>
            <p:nvPr/>
          </p:nvSpPr>
          <p:spPr>
            <a:xfrm>
              <a:off x="3805550" y="2726750"/>
              <a:ext cx="308525" cy="320700"/>
            </a:xfrm>
            <a:custGeom>
              <a:rect b="b" l="l" r="r" t="t"/>
              <a:pathLst>
                <a:path extrusionOk="0" h="12828" w="12341">
                  <a:moveTo>
                    <a:pt x="0" y="1"/>
                  </a:moveTo>
                  <a:lnTo>
                    <a:pt x="0" y="6992"/>
                  </a:lnTo>
                  <a:cubicBezTo>
                    <a:pt x="0" y="10214"/>
                    <a:pt x="2614" y="12828"/>
                    <a:pt x="5836" y="12828"/>
                  </a:cubicBezTo>
                  <a:lnTo>
                    <a:pt x="6474" y="12828"/>
                  </a:lnTo>
                  <a:cubicBezTo>
                    <a:pt x="9696" y="12828"/>
                    <a:pt x="12341" y="10214"/>
                    <a:pt x="12341" y="6992"/>
                  </a:cubicBezTo>
                  <a:lnTo>
                    <a:pt x="12341"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p:nvPr/>
          </p:nvSpPr>
          <p:spPr>
            <a:xfrm>
              <a:off x="3854175" y="2656100"/>
              <a:ext cx="211275" cy="25"/>
            </a:xfrm>
            <a:custGeom>
              <a:rect b="b" l="l" r="r" t="t"/>
              <a:pathLst>
                <a:path extrusionOk="0" fill="none" h="1" w="8451">
                  <a:moveTo>
                    <a:pt x="0" y="0"/>
                  </a:moveTo>
                  <a:lnTo>
                    <a:pt x="8450"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a:off x="3959800" y="2694850"/>
              <a:ext cx="351850" cy="663400"/>
            </a:xfrm>
            <a:custGeom>
              <a:rect b="b" l="l" r="r" t="t"/>
              <a:pathLst>
                <a:path extrusionOk="0" fill="none" h="26536" w="14074">
                  <a:moveTo>
                    <a:pt x="0" y="19757"/>
                  </a:moveTo>
                  <a:lnTo>
                    <a:pt x="0" y="19757"/>
                  </a:lnTo>
                  <a:cubicBezTo>
                    <a:pt x="0" y="23496"/>
                    <a:pt x="3040" y="26536"/>
                    <a:pt x="6779" y="26536"/>
                  </a:cubicBezTo>
                  <a:lnTo>
                    <a:pt x="7295" y="26536"/>
                  </a:lnTo>
                  <a:cubicBezTo>
                    <a:pt x="11034" y="26536"/>
                    <a:pt x="14074" y="23496"/>
                    <a:pt x="14074" y="19757"/>
                  </a:cubicBezTo>
                  <a:lnTo>
                    <a:pt x="1407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6"/>
            <p:cNvSpPr/>
            <p:nvPr/>
          </p:nvSpPr>
          <p:spPr>
            <a:xfrm>
              <a:off x="4037300" y="2765525"/>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6"/>
            <p:cNvSpPr/>
            <p:nvPr/>
          </p:nvSpPr>
          <p:spPr>
            <a:xfrm>
              <a:off x="4037300" y="288710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6"/>
            <p:cNvSpPr/>
            <p:nvPr/>
          </p:nvSpPr>
          <p:spPr>
            <a:xfrm>
              <a:off x="4037300" y="300945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26"/>
          <p:cNvGrpSpPr/>
          <p:nvPr/>
        </p:nvGrpSpPr>
        <p:grpSpPr>
          <a:xfrm rot="-1023841">
            <a:off x="7358622" y="1900033"/>
            <a:ext cx="178273" cy="429238"/>
            <a:chOff x="3000050" y="553475"/>
            <a:chExt cx="292575" cy="704450"/>
          </a:xfrm>
        </p:grpSpPr>
        <p:sp>
          <p:nvSpPr>
            <p:cNvPr id="863" name="Google Shape;863;p26"/>
            <p:cNvSpPr/>
            <p:nvPr/>
          </p:nvSpPr>
          <p:spPr>
            <a:xfrm>
              <a:off x="3074525" y="905300"/>
              <a:ext cx="216600" cy="348050"/>
            </a:xfrm>
            <a:custGeom>
              <a:rect b="b" l="l" r="r" t="t"/>
              <a:pathLst>
                <a:path extrusionOk="0" h="13922" w="8664">
                  <a:moveTo>
                    <a:pt x="0" y="1"/>
                  </a:moveTo>
                  <a:lnTo>
                    <a:pt x="0" y="8299"/>
                  </a:lnTo>
                  <a:cubicBezTo>
                    <a:pt x="0" y="11004"/>
                    <a:pt x="1885" y="13284"/>
                    <a:pt x="4347" y="13922"/>
                  </a:cubicBezTo>
                  <a:cubicBezTo>
                    <a:pt x="6839" y="13284"/>
                    <a:pt x="8663" y="11004"/>
                    <a:pt x="8663" y="8299"/>
                  </a:cubicBezTo>
                  <a:lnTo>
                    <a:pt x="8663"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3000800" y="553475"/>
              <a:ext cx="291825" cy="351850"/>
            </a:xfrm>
            <a:custGeom>
              <a:rect b="b" l="l" r="r" t="t"/>
              <a:pathLst>
                <a:path extrusionOk="0" fill="none" h="14074" w="11673">
                  <a:moveTo>
                    <a:pt x="5837" y="1"/>
                  </a:moveTo>
                  <a:lnTo>
                    <a:pt x="5776" y="1"/>
                  </a:lnTo>
                  <a:cubicBezTo>
                    <a:pt x="2585" y="1"/>
                    <a:pt x="1" y="2584"/>
                    <a:pt x="1" y="5776"/>
                  </a:cubicBezTo>
                  <a:lnTo>
                    <a:pt x="1" y="14074"/>
                  </a:lnTo>
                  <a:lnTo>
                    <a:pt x="11673" y="14074"/>
                  </a:lnTo>
                  <a:lnTo>
                    <a:pt x="11673" y="5776"/>
                  </a:lnTo>
                  <a:cubicBezTo>
                    <a:pt x="11612" y="2584"/>
                    <a:pt x="9028" y="1"/>
                    <a:pt x="583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3000050" y="905300"/>
              <a:ext cx="291075" cy="352625"/>
            </a:xfrm>
            <a:custGeom>
              <a:rect b="b" l="l" r="r" t="t"/>
              <a:pathLst>
                <a:path extrusionOk="0" fill="none" h="14105" w="11643">
                  <a:moveTo>
                    <a:pt x="11642" y="1"/>
                  </a:moveTo>
                  <a:lnTo>
                    <a:pt x="11642" y="8299"/>
                  </a:lnTo>
                  <a:cubicBezTo>
                    <a:pt x="11642" y="11004"/>
                    <a:pt x="9818" y="13284"/>
                    <a:pt x="7326" y="13922"/>
                  </a:cubicBezTo>
                  <a:cubicBezTo>
                    <a:pt x="6840" y="14043"/>
                    <a:pt x="632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26"/>
          <p:cNvGrpSpPr/>
          <p:nvPr/>
        </p:nvGrpSpPr>
        <p:grpSpPr>
          <a:xfrm rot="758277">
            <a:off x="3485728" y="1848980"/>
            <a:ext cx="311607" cy="200020"/>
            <a:chOff x="3766775" y="1781450"/>
            <a:chExt cx="511450" cy="328300"/>
          </a:xfrm>
        </p:grpSpPr>
        <p:sp>
          <p:nvSpPr>
            <p:cNvPr id="867" name="Google Shape;867;p26"/>
            <p:cNvSpPr/>
            <p:nvPr/>
          </p:nvSpPr>
          <p:spPr>
            <a:xfrm>
              <a:off x="3818450" y="1796650"/>
              <a:ext cx="401250" cy="193050"/>
            </a:xfrm>
            <a:custGeom>
              <a:rect b="b" l="l" r="r" t="t"/>
              <a:pathLst>
                <a:path extrusionOk="0" h="7722" w="16050">
                  <a:moveTo>
                    <a:pt x="3162" y="1"/>
                  </a:moveTo>
                  <a:cubicBezTo>
                    <a:pt x="1916" y="305"/>
                    <a:pt x="852" y="669"/>
                    <a:pt x="1" y="1186"/>
                  </a:cubicBezTo>
                  <a:lnTo>
                    <a:pt x="12767" y="7721"/>
                  </a:lnTo>
                  <a:cubicBezTo>
                    <a:pt x="14013" y="7448"/>
                    <a:pt x="15138" y="7052"/>
                    <a:pt x="16050" y="6597"/>
                  </a:cubicBezTo>
                  <a:lnTo>
                    <a:pt x="3162"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3766775"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2" y="8481"/>
                    <a:pt x="13041" y="8633"/>
                    <a:pt x="12068" y="8664"/>
                  </a:cubicBezTo>
                  <a:cubicBezTo>
                    <a:pt x="11460" y="8694"/>
                    <a:pt x="10882" y="8724"/>
                    <a:pt x="10244" y="8724"/>
                  </a:cubicBezTo>
                  <a:cubicBezTo>
                    <a:pt x="9636" y="8724"/>
                    <a:pt x="9028" y="8694"/>
                    <a:pt x="8420" y="8664"/>
                  </a:cubicBezTo>
                  <a:cubicBezTo>
                    <a:pt x="3618" y="8268"/>
                    <a:pt x="1" y="6505"/>
                    <a:pt x="1" y="4378"/>
                  </a:cubicBezTo>
                  <a:cubicBezTo>
                    <a:pt x="1" y="3375"/>
                    <a:pt x="761" y="2463"/>
                    <a:pt x="2068" y="1733"/>
                  </a:cubicBezTo>
                  <a:cubicBezTo>
                    <a:pt x="2888" y="1247"/>
                    <a:pt x="3952" y="852"/>
                    <a:pt x="5229" y="578"/>
                  </a:cubicBezTo>
                  <a:cubicBezTo>
                    <a:pt x="6202" y="335"/>
                    <a:pt x="7265" y="153"/>
                    <a:pt x="8420" y="62"/>
                  </a:cubicBezTo>
                  <a:cubicBezTo>
                    <a:pt x="9028" y="31"/>
                    <a:pt x="9575" y="1"/>
                    <a:pt x="10244" y="1"/>
                  </a:cubicBezTo>
                  <a:cubicBezTo>
                    <a:pt x="10852" y="1"/>
                    <a:pt x="11460" y="31"/>
                    <a:pt x="12068" y="62"/>
                  </a:cubicBezTo>
                  <a:cubicBezTo>
                    <a:pt x="1684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6"/>
            <p:cNvSpPr/>
            <p:nvPr/>
          </p:nvSpPr>
          <p:spPr>
            <a:xfrm>
              <a:off x="3766775"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2" y="8724"/>
                    <a:pt x="10244" y="8724"/>
                  </a:cubicBezTo>
                  <a:cubicBezTo>
                    <a:pt x="9636" y="8724"/>
                    <a:pt x="9028" y="8693"/>
                    <a:pt x="8420"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6"/>
          <p:cNvGrpSpPr/>
          <p:nvPr/>
        </p:nvGrpSpPr>
        <p:grpSpPr>
          <a:xfrm rot="963854">
            <a:off x="909938" y="2740400"/>
            <a:ext cx="389398" cy="537547"/>
            <a:chOff x="2826025" y="3763250"/>
            <a:chExt cx="639100" cy="882250"/>
          </a:xfrm>
        </p:grpSpPr>
        <p:sp>
          <p:nvSpPr>
            <p:cNvPr id="871" name="Google Shape;871;p26"/>
            <p:cNvSpPr/>
            <p:nvPr/>
          </p:nvSpPr>
          <p:spPr>
            <a:xfrm>
              <a:off x="2948375" y="3763250"/>
              <a:ext cx="224200" cy="436200"/>
            </a:xfrm>
            <a:custGeom>
              <a:rect b="b" l="l" r="r" t="t"/>
              <a:pathLst>
                <a:path extrusionOk="0" fill="none" h="17448" w="8968">
                  <a:moveTo>
                    <a:pt x="1" y="0"/>
                  </a:moveTo>
                  <a:lnTo>
                    <a:pt x="8967" y="0"/>
                  </a:lnTo>
                  <a:lnTo>
                    <a:pt x="8967" y="17448"/>
                  </a:lnTo>
                  <a:lnTo>
                    <a:pt x="1" y="17448"/>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6"/>
            <p:cNvSpPr/>
            <p:nvPr/>
          </p:nvSpPr>
          <p:spPr>
            <a:xfrm>
              <a:off x="2999300" y="4199425"/>
              <a:ext cx="121600" cy="79825"/>
            </a:xfrm>
            <a:custGeom>
              <a:rect b="b" l="l" r="r" t="t"/>
              <a:pathLst>
                <a:path extrusionOk="0" fill="none" h="3193" w="4864">
                  <a:moveTo>
                    <a:pt x="0" y="1"/>
                  </a:moveTo>
                  <a:lnTo>
                    <a:pt x="4863" y="1"/>
                  </a:lnTo>
                  <a:lnTo>
                    <a:pt x="4863" y="3192"/>
                  </a:lnTo>
                  <a:lnTo>
                    <a:pt x="0" y="3192"/>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a:off x="2891375" y="3887100"/>
              <a:ext cx="338950" cy="25"/>
            </a:xfrm>
            <a:custGeom>
              <a:rect b="b" l="l" r="r" t="t"/>
              <a:pathLst>
                <a:path extrusionOk="0" fill="none" h="1" w="13558">
                  <a:moveTo>
                    <a:pt x="1" y="1"/>
                  </a:moveTo>
                  <a:lnTo>
                    <a:pt x="13557"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a:off x="2891375" y="3763250"/>
              <a:ext cx="338950" cy="25"/>
            </a:xfrm>
            <a:custGeom>
              <a:rect b="b" l="l" r="r" t="t"/>
              <a:pathLst>
                <a:path extrusionOk="0" fill="none" h="1" w="13558">
                  <a:moveTo>
                    <a:pt x="1" y="0"/>
                  </a:moveTo>
                  <a:lnTo>
                    <a:pt x="1355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a:off x="2891375" y="4008700"/>
              <a:ext cx="573750" cy="474950"/>
            </a:xfrm>
            <a:custGeom>
              <a:rect b="b" l="l" r="r" t="t"/>
              <a:pathLst>
                <a:path extrusionOk="0" fill="none" h="18998" w="22950">
                  <a:moveTo>
                    <a:pt x="6779" y="0"/>
                  </a:moveTo>
                  <a:lnTo>
                    <a:pt x="13466" y="0"/>
                  </a:lnTo>
                  <a:cubicBezTo>
                    <a:pt x="18694" y="0"/>
                    <a:pt x="22950" y="4256"/>
                    <a:pt x="22950" y="9514"/>
                  </a:cubicBezTo>
                  <a:lnTo>
                    <a:pt x="22950" y="9514"/>
                  </a:lnTo>
                  <a:cubicBezTo>
                    <a:pt x="22950" y="14742"/>
                    <a:pt x="18694" y="18997"/>
                    <a:pt x="13466" y="18997"/>
                  </a:cubicBezTo>
                  <a:lnTo>
                    <a:pt x="1" y="18997"/>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a:off x="2988650" y="3936500"/>
              <a:ext cx="144400" cy="144400"/>
            </a:xfrm>
            <a:custGeom>
              <a:rect b="b" l="l" r="r" t="t"/>
              <a:pathLst>
                <a:path extrusionOk="0" h="5776" w="5776">
                  <a:moveTo>
                    <a:pt x="2888" y="1"/>
                  </a:moveTo>
                  <a:cubicBezTo>
                    <a:pt x="1277" y="1"/>
                    <a:pt x="1" y="1308"/>
                    <a:pt x="1" y="2888"/>
                  </a:cubicBezTo>
                  <a:cubicBezTo>
                    <a:pt x="1" y="4469"/>
                    <a:pt x="1277" y="5776"/>
                    <a:pt x="2888" y="5776"/>
                  </a:cubicBezTo>
                  <a:cubicBezTo>
                    <a:pt x="4469" y="5776"/>
                    <a:pt x="5776" y="4469"/>
                    <a:pt x="5776" y="2888"/>
                  </a:cubicBezTo>
                  <a:cubicBezTo>
                    <a:pt x="5776" y="1308"/>
                    <a:pt x="4469" y="1"/>
                    <a:pt x="2888"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a:off x="2857200" y="4379525"/>
              <a:ext cx="406550" cy="59300"/>
            </a:xfrm>
            <a:custGeom>
              <a:rect b="b" l="l" r="r" t="t"/>
              <a:pathLst>
                <a:path extrusionOk="0" h="2372" w="16262">
                  <a:moveTo>
                    <a:pt x="0" y="0"/>
                  </a:moveTo>
                  <a:lnTo>
                    <a:pt x="0" y="2371"/>
                  </a:lnTo>
                  <a:lnTo>
                    <a:pt x="16262" y="2371"/>
                  </a:lnTo>
                  <a:lnTo>
                    <a:pt x="16262"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6"/>
            <p:cNvSpPr/>
            <p:nvPr/>
          </p:nvSpPr>
          <p:spPr>
            <a:xfrm>
              <a:off x="2826025" y="4569500"/>
              <a:ext cx="468125" cy="76000"/>
            </a:xfrm>
            <a:custGeom>
              <a:rect b="b" l="l" r="r" t="t"/>
              <a:pathLst>
                <a:path extrusionOk="0" fill="none" h="3040" w="18725">
                  <a:moveTo>
                    <a:pt x="14013" y="0"/>
                  </a:moveTo>
                  <a:lnTo>
                    <a:pt x="4712" y="0"/>
                  </a:lnTo>
                  <a:cubicBezTo>
                    <a:pt x="2676" y="0"/>
                    <a:pt x="822" y="1155"/>
                    <a:pt x="1" y="3040"/>
                  </a:cubicBezTo>
                  <a:lnTo>
                    <a:pt x="1" y="3040"/>
                  </a:lnTo>
                  <a:lnTo>
                    <a:pt x="18725" y="3040"/>
                  </a:lnTo>
                  <a:lnTo>
                    <a:pt x="18725" y="3040"/>
                  </a:lnTo>
                  <a:cubicBezTo>
                    <a:pt x="17904" y="1155"/>
                    <a:pt x="16019" y="0"/>
                    <a:pt x="14013"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6"/>
            <p:cNvSpPr/>
            <p:nvPr/>
          </p:nvSpPr>
          <p:spPr>
            <a:xfrm>
              <a:off x="3028175" y="4484375"/>
              <a:ext cx="64600" cy="83625"/>
            </a:xfrm>
            <a:custGeom>
              <a:rect b="b" l="l" r="r" t="t"/>
              <a:pathLst>
                <a:path extrusionOk="0" fill="none" h="3345" w="2584">
                  <a:moveTo>
                    <a:pt x="0" y="1"/>
                  </a:moveTo>
                  <a:lnTo>
                    <a:pt x="2584" y="1"/>
                  </a:lnTo>
                  <a:lnTo>
                    <a:pt x="2584" y="3344"/>
                  </a:lnTo>
                  <a:lnTo>
                    <a:pt x="0" y="3344"/>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26"/>
          <p:cNvSpPr txBox="1"/>
          <p:nvPr>
            <p:ph type="title"/>
          </p:nvPr>
        </p:nvSpPr>
        <p:spPr>
          <a:xfrm>
            <a:off x="671925" y="539500"/>
            <a:ext cx="2484600" cy="1077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b="1" sz="2800">
                <a:solidFill>
                  <a:schemeClr val="lt1"/>
                </a:solidFill>
              </a:defRPr>
            </a:lvl1pPr>
            <a:lvl2pPr lvl="1" rtl="0" algn="ctr">
              <a:spcBef>
                <a:spcPts val="0"/>
              </a:spcBef>
              <a:spcAft>
                <a:spcPts val="0"/>
              </a:spcAft>
              <a:buNone/>
              <a:defRPr b="1" sz="2800">
                <a:solidFill>
                  <a:schemeClr val="lt1"/>
                </a:solidFill>
              </a:defRPr>
            </a:lvl2pPr>
            <a:lvl3pPr lvl="2" rtl="0" algn="ctr">
              <a:spcBef>
                <a:spcPts val="0"/>
              </a:spcBef>
              <a:spcAft>
                <a:spcPts val="0"/>
              </a:spcAft>
              <a:buNone/>
              <a:defRPr b="1" sz="2800">
                <a:solidFill>
                  <a:schemeClr val="lt1"/>
                </a:solidFill>
              </a:defRPr>
            </a:lvl3pPr>
            <a:lvl4pPr lvl="3" rtl="0" algn="ctr">
              <a:spcBef>
                <a:spcPts val="0"/>
              </a:spcBef>
              <a:spcAft>
                <a:spcPts val="0"/>
              </a:spcAft>
              <a:buNone/>
              <a:defRPr b="1" sz="2800">
                <a:solidFill>
                  <a:schemeClr val="lt1"/>
                </a:solidFill>
              </a:defRPr>
            </a:lvl4pPr>
            <a:lvl5pPr lvl="4" rtl="0" algn="ctr">
              <a:spcBef>
                <a:spcPts val="0"/>
              </a:spcBef>
              <a:spcAft>
                <a:spcPts val="0"/>
              </a:spcAft>
              <a:buNone/>
              <a:defRPr b="1" sz="2800">
                <a:solidFill>
                  <a:schemeClr val="lt1"/>
                </a:solidFill>
              </a:defRPr>
            </a:lvl5pPr>
            <a:lvl6pPr lvl="5" rtl="0" algn="ctr">
              <a:spcBef>
                <a:spcPts val="0"/>
              </a:spcBef>
              <a:spcAft>
                <a:spcPts val="0"/>
              </a:spcAft>
              <a:buNone/>
              <a:defRPr b="1" sz="2800">
                <a:solidFill>
                  <a:schemeClr val="lt1"/>
                </a:solidFill>
              </a:defRPr>
            </a:lvl6pPr>
            <a:lvl7pPr lvl="6" rtl="0" algn="ctr">
              <a:spcBef>
                <a:spcPts val="0"/>
              </a:spcBef>
              <a:spcAft>
                <a:spcPts val="0"/>
              </a:spcAft>
              <a:buNone/>
              <a:defRPr b="1" sz="2800">
                <a:solidFill>
                  <a:schemeClr val="lt1"/>
                </a:solidFill>
              </a:defRPr>
            </a:lvl7pPr>
            <a:lvl8pPr lvl="7" rtl="0" algn="ctr">
              <a:spcBef>
                <a:spcPts val="0"/>
              </a:spcBef>
              <a:spcAft>
                <a:spcPts val="0"/>
              </a:spcAft>
              <a:buNone/>
              <a:defRPr b="1" sz="2800">
                <a:solidFill>
                  <a:schemeClr val="lt1"/>
                </a:solidFill>
              </a:defRPr>
            </a:lvl8pPr>
            <a:lvl9pPr lvl="8" rtl="0" algn="ctr">
              <a:spcBef>
                <a:spcPts val="0"/>
              </a:spcBef>
              <a:spcAft>
                <a:spcPts val="0"/>
              </a:spcAft>
              <a:buNone/>
              <a:defRPr b="1" sz="2800">
                <a:solidFill>
                  <a:schemeClr val="lt1"/>
                </a:solidFill>
              </a:defRPr>
            </a:lvl9pPr>
          </a:lstStyle>
          <a:p/>
        </p:txBody>
      </p:sp>
      <p:sp>
        <p:nvSpPr>
          <p:cNvPr id="881" name="Google Shape;881;p26"/>
          <p:cNvSpPr txBox="1"/>
          <p:nvPr>
            <p:ph idx="2" type="title"/>
          </p:nvPr>
        </p:nvSpPr>
        <p:spPr>
          <a:xfrm>
            <a:off x="724125" y="3567625"/>
            <a:ext cx="2380200" cy="102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600">
                <a:latin typeface="Hind"/>
                <a:ea typeface="Hind"/>
                <a:cs typeface="Hind"/>
                <a:sym typeface="Hind"/>
              </a:defRPr>
            </a:lvl1pPr>
            <a:lvl2pPr lvl="1" rtl="0" algn="ctr">
              <a:spcBef>
                <a:spcPts val="0"/>
              </a:spcBef>
              <a:spcAft>
                <a:spcPts val="0"/>
              </a:spcAft>
              <a:buNone/>
              <a:defRPr b="0" sz="1600">
                <a:latin typeface="Hind"/>
                <a:ea typeface="Hind"/>
                <a:cs typeface="Hind"/>
                <a:sym typeface="Hind"/>
              </a:defRPr>
            </a:lvl2pPr>
            <a:lvl3pPr lvl="2" rtl="0" algn="ctr">
              <a:spcBef>
                <a:spcPts val="0"/>
              </a:spcBef>
              <a:spcAft>
                <a:spcPts val="0"/>
              </a:spcAft>
              <a:buNone/>
              <a:defRPr b="0" sz="1600">
                <a:latin typeface="Hind"/>
                <a:ea typeface="Hind"/>
                <a:cs typeface="Hind"/>
                <a:sym typeface="Hind"/>
              </a:defRPr>
            </a:lvl3pPr>
            <a:lvl4pPr lvl="3" rtl="0" algn="ctr">
              <a:spcBef>
                <a:spcPts val="0"/>
              </a:spcBef>
              <a:spcAft>
                <a:spcPts val="0"/>
              </a:spcAft>
              <a:buNone/>
              <a:defRPr b="0" sz="1600">
                <a:latin typeface="Hind"/>
                <a:ea typeface="Hind"/>
                <a:cs typeface="Hind"/>
                <a:sym typeface="Hind"/>
              </a:defRPr>
            </a:lvl4pPr>
            <a:lvl5pPr lvl="4" rtl="0" algn="ctr">
              <a:spcBef>
                <a:spcPts val="0"/>
              </a:spcBef>
              <a:spcAft>
                <a:spcPts val="0"/>
              </a:spcAft>
              <a:buNone/>
              <a:defRPr b="0" sz="1600">
                <a:latin typeface="Hind"/>
                <a:ea typeface="Hind"/>
                <a:cs typeface="Hind"/>
                <a:sym typeface="Hind"/>
              </a:defRPr>
            </a:lvl5pPr>
            <a:lvl6pPr lvl="5" rtl="0" algn="ctr">
              <a:spcBef>
                <a:spcPts val="0"/>
              </a:spcBef>
              <a:spcAft>
                <a:spcPts val="0"/>
              </a:spcAft>
              <a:buNone/>
              <a:defRPr b="0" sz="1600">
                <a:latin typeface="Hind"/>
                <a:ea typeface="Hind"/>
                <a:cs typeface="Hind"/>
                <a:sym typeface="Hind"/>
              </a:defRPr>
            </a:lvl6pPr>
            <a:lvl7pPr lvl="6" rtl="0" algn="ctr">
              <a:spcBef>
                <a:spcPts val="0"/>
              </a:spcBef>
              <a:spcAft>
                <a:spcPts val="0"/>
              </a:spcAft>
              <a:buNone/>
              <a:defRPr b="0" sz="1600">
                <a:latin typeface="Hind"/>
                <a:ea typeface="Hind"/>
                <a:cs typeface="Hind"/>
                <a:sym typeface="Hind"/>
              </a:defRPr>
            </a:lvl7pPr>
            <a:lvl8pPr lvl="7" rtl="0" algn="ctr">
              <a:spcBef>
                <a:spcPts val="0"/>
              </a:spcBef>
              <a:spcAft>
                <a:spcPts val="0"/>
              </a:spcAft>
              <a:buNone/>
              <a:defRPr b="0" sz="1600">
                <a:latin typeface="Hind"/>
                <a:ea typeface="Hind"/>
                <a:cs typeface="Hind"/>
                <a:sym typeface="Hind"/>
              </a:defRPr>
            </a:lvl8pPr>
            <a:lvl9pPr lvl="8" rtl="0" algn="ctr">
              <a:spcBef>
                <a:spcPts val="0"/>
              </a:spcBef>
              <a:spcAft>
                <a:spcPts val="0"/>
              </a:spcAft>
              <a:buNone/>
              <a:defRPr b="0" sz="1600">
                <a:latin typeface="Hind"/>
                <a:ea typeface="Hind"/>
                <a:cs typeface="Hind"/>
                <a:sym typeface="Hin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2">
  <p:cSld name="BLANK_1_1_1_1_1_1_1_1_1_1_1_1_1_1_2">
    <p:spTree>
      <p:nvGrpSpPr>
        <p:cNvPr id="882" name="Shape 882"/>
        <p:cNvGrpSpPr/>
        <p:nvPr/>
      </p:nvGrpSpPr>
      <p:grpSpPr>
        <a:xfrm>
          <a:off x="0" y="0"/>
          <a:ext cx="0" cy="0"/>
          <a:chOff x="0" y="0"/>
          <a:chExt cx="0" cy="0"/>
        </a:xfrm>
      </p:grpSpPr>
      <p:grpSp>
        <p:nvGrpSpPr>
          <p:cNvPr id="883" name="Google Shape;883;p27"/>
          <p:cNvGrpSpPr/>
          <p:nvPr/>
        </p:nvGrpSpPr>
        <p:grpSpPr>
          <a:xfrm rot="-1425151">
            <a:off x="1022653" y="1162727"/>
            <a:ext cx="300357" cy="684079"/>
            <a:chOff x="557750" y="2417475"/>
            <a:chExt cx="481800" cy="1097325"/>
          </a:xfrm>
        </p:grpSpPr>
        <p:sp>
          <p:nvSpPr>
            <p:cNvPr id="884" name="Google Shape;884;p27"/>
            <p:cNvSpPr/>
            <p:nvPr/>
          </p:nvSpPr>
          <p:spPr>
            <a:xfrm>
              <a:off x="798650" y="3355950"/>
              <a:ext cx="25" cy="158850"/>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 name="Google Shape;885;p27"/>
            <p:cNvGrpSpPr/>
            <p:nvPr/>
          </p:nvGrpSpPr>
          <p:grpSpPr>
            <a:xfrm>
              <a:off x="557750" y="2417475"/>
              <a:ext cx="481800" cy="938500"/>
              <a:chOff x="557750" y="2417475"/>
              <a:chExt cx="481800" cy="938500"/>
            </a:xfrm>
          </p:grpSpPr>
          <p:sp>
            <p:nvSpPr>
              <p:cNvPr id="886" name="Google Shape;886;p27"/>
              <p:cNvSpPr/>
              <p:nvPr/>
            </p:nvSpPr>
            <p:spPr>
              <a:xfrm>
                <a:off x="693775" y="2714600"/>
                <a:ext cx="286500" cy="503825"/>
              </a:xfrm>
              <a:custGeom>
                <a:rect b="b" l="l" r="r" t="t"/>
                <a:pathLst>
                  <a:path extrusionOk="0" h="20153" w="11460">
                    <a:moveTo>
                      <a:pt x="1" y="1"/>
                    </a:moveTo>
                    <a:lnTo>
                      <a:pt x="1" y="20153"/>
                    </a:lnTo>
                    <a:lnTo>
                      <a:pt x="11460" y="20153"/>
                    </a:lnTo>
                    <a:lnTo>
                      <a:pt x="11460"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617800" y="2606700"/>
                <a:ext cx="362475" cy="612500"/>
              </a:xfrm>
              <a:custGeom>
                <a:rect b="b" l="l" r="r" t="t"/>
                <a:pathLst>
                  <a:path extrusionOk="0" fill="none" h="24500" w="14499">
                    <a:moveTo>
                      <a:pt x="0" y="0"/>
                    </a:moveTo>
                    <a:lnTo>
                      <a:pt x="14499" y="0"/>
                    </a:lnTo>
                    <a:lnTo>
                      <a:pt x="14499" y="24499"/>
                    </a:lnTo>
                    <a:lnTo>
                      <a:pt x="0"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699850" y="3219175"/>
                <a:ext cx="196850" cy="136800"/>
              </a:xfrm>
              <a:custGeom>
                <a:rect b="b" l="l" r="r" t="t"/>
                <a:pathLst>
                  <a:path extrusionOk="0" fill="none" h="5472" w="7874">
                    <a:moveTo>
                      <a:pt x="6931" y="5471"/>
                    </a:moveTo>
                    <a:lnTo>
                      <a:pt x="97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762925" y="2491200"/>
                <a:ext cx="72225" cy="115525"/>
              </a:xfrm>
              <a:custGeom>
                <a:rect b="b" l="l" r="r" t="t"/>
                <a:pathLst>
                  <a:path extrusionOk="0" fill="none" h="4621" w="2889">
                    <a:moveTo>
                      <a:pt x="1" y="0"/>
                    </a:moveTo>
                    <a:lnTo>
                      <a:pt x="2888" y="0"/>
                    </a:lnTo>
                    <a:lnTo>
                      <a:pt x="2888"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687700"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0" y="609"/>
                      <a:pt x="0" y="1429"/>
                    </a:cubicBezTo>
                    <a:lnTo>
                      <a:pt x="0" y="1521"/>
                    </a:lnTo>
                    <a:cubicBezTo>
                      <a:pt x="0"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798650"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798650"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798650"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557750" y="2606700"/>
                <a:ext cx="481800" cy="25"/>
              </a:xfrm>
              <a:custGeom>
                <a:rect b="b" l="l" r="r" t="t"/>
                <a:pathLst>
                  <a:path extrusionOk="0" fill="none" h="1" w="19272">
                    <a:moveTo>
                      <a:pt x="1" y="0"/>
                    </a:moveTo>
                    <a:lnTo>
                      <a:pt x="1927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5" name="Google Shape;895;p27"/>
          <p:cNvGrpSpPr/>
          <p:nvPr/>
        </p:nvGrpSpPr>
        <p:grpSpPr>
          <a:xfrm rot="-1558883">
            <a:off x="8296697" y="2237601"/>
            <a:ext cx="268141" cy="508323"/>
            <a:chOff x="6269100" y="498000"/>
            <a:chExt cx="430125" cy="815400"/>
          </a:xfrm>
        </p:grpSpPr>
        <p:sp>
          <p:nvSpPr>
            <p:cNvPr id="896" name="Google Shape;896;p27"/>
            <p:cNvSpPr/>
            <p:nvPr/>
          </p:nvSpPr>
          <p:spPr>
            <a:xfrm>
              <a:off x="6269100" y="925825"/>
              <a:ext cx="103375" cy="265975"/>
            </a:xfrm>
            <a:custGeom>
              <a:rect b="b" l="l" r="r" t="t"/>
              <a:pathLst>
                <a:path extrusionOk="0" h="10639" w="4135">
                  <a:moveTo>
                    <a:pt x="1" y="0"/>
                  </a:moveTo>
                  <a:lnTo>
                    <a:pt x="1" y="10639"/>
                  </a:lnTo>
                  <a:lnTo>
                    <a:pt x="4135" y="10639"/>
                  </a:lnTo>
                  <a:lnTo>
                    <a:pt x="4135"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6454525" y="925825"/>
              <a:ext cx="244700" cy="265975"/>
            </a:xfrm>
            <a:custGeom>
              <a:rect b="b" l="l" r="r" t="t"/>
              <a:pathLst>
                <a:path extrusionOk="0" h="10639" w="9788">
                  <a:moveTo>
                    <a:pt x="0" y="0"/>
                  </a:moveTo>
                  <a:lnTo>
                    <a:pt x="0" y="10639"/>
                  </a:lnTo>
                  <a:lnTo>
                    <a:pt x="9788" y="10639"/>
                  </a:lnTo>
                  <a:lnTo>
                    <a:pt x="9788"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6269100" y="628700"/>
              <a:ext cx="430125" cy="684700"/>
            </a:xfrm>
            <a:custGeom>
              <a:rect b="b" l="l" r="r" t="t"/>
              <a:pathLst>
                <a:path extrusionOk="0" fill="none" h="27388" w="17205">
                  <a:moveTo>
                    <a:pt x="12494" y="1551"/>
                  </a:moveTo>
                  <a:lnTo>
                    <a:pt x="12494" y="1"/>
                  </a:lnTo>
                  <a:lnTo>
                    <a:pt x="4743" y="1"/>
                  </a:lnTo>
                  <a:lnTo>
                    <a:pt x="4743" y="1551"/>
                  </a:lnTo>
                  <a:cubicBezTo>
                    <a:pt x="4743" y="4013"/>
                    <a:pt x="3223" y="6201"/>
                    <a:pt x="913" y="7083"/>
                  </a:cubicBezTo>
                  <a:lnTo>
                    <a:pt x="913" y="7083"/>
                  </a:lnTo>
                  <a:cubicBezTo>
                    <a:pt x="335" y="7326"/>
                    <a:pt x="1" y="7812"/>
                    <a:pt x="1" y="8420"/>
                  </a:cubicBezTo>
                  <a:lnTo>
                    <a:pt x="1" y="24895"/>
                  </a:lnTo>
                  <a:cubicBezTo>
                    <a:pt x="1" y="26262"/>
                    <a:pt x="1095" y="27387"/>
                    <a:pt x="2463" y="27387"/>
                  </a:cubicBezTo>
                  <a:lnTo>
                    <a:pt x="14743" y="27387"/>
                  </a:lnTo>
                  <a:cubicBezTo>
                    <a:pt x="16111" y="27387"/>
                    <a:pt x="17205" y="26262"/>
                    <a:pt x="17205" y="24895"/>
                  </a:cubicBezTo>
                  <a:lnTo>
                    <a:pt x="17205" y="8420"/>
                  </a:lnTo>
                  <a:cubicBezTo>
                    <a:pt x="17205" y="7812"/>
                    <a:pt x="16840" y="7326"/>
                    <a:pt x="16293" y="7083"/>
                  </a:cubicBezTo>
                  <a:lnTo>
                    <a:pt x="16293" y="7083"/>
                  </a:lnTo>
                  <a:cubicBezTo>
                    <a:pt x="14013" y="6201"/>
                    <a:pt x="12494" y="4013"/>
                    <a:pt x="12494" y="155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6333700" y="498000"/>
              <a:ext cx="301700" cy="132250"/>
            </a:xfrm>
            <a:custGeom>
              <a:rect b="b" l="l" r="r" t="t"/>
              <a:pathLst>
                <a:path extrusionOk="0" fill="none" h="5290" w="12068">
                  <a:moveTo>
                    <a:pt x="1" y="1"/>
                  </a:moveTo>
                  <a:lnTo>
                    <a:pt x="12068" y="1"/>
                  </a:lnTo>
                  <a:lnTo>
                    <a:pt x="12068" y="5290"/>
                  </a:lnTo>
                  <a:lnTo>
                    <a:pt x="1" y="529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64059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64834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6562425" y="498000"/>
              <a:ext cx="25" cy="130725"/>
            </a:xfrm>
            <a:custGeom>
              <a:rect b="b" l="l" r="r" t="t"/>
              <a:pathLst>
                <a:path extrusionOk="0" fill="none" h="5229" w="1">
                  <a:moveTo>
                    <a:pt x="1" y="1"/>
                  </a:moveTo>
                  <a:lnTo>
                    <a:pt x="1"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27"/>
          <p:cNvGrpSpPr/>
          <p:nvPr/>
        </p:nvGrpSpPr>
        <p:grpSpPr>
          <a:xfrm rot="-899686">
            <a:off x="1219543" y="3987711"/>
            <a:ext cx="334002" cy="334937"/>
            <a:chOff x="1320700" y="3935750"/>
            <a:chExt cx="535750" cy="537250"/>
          </a:xfrm>
        </p:grpSpPr>
        <p:sp>
          <p:nvSpPr>
            <p:cNvPr id="904" name="Google Shape;904;p27"/>
            <p:cNvSpPr/>
            <p:nvPr/>
          </p:nvSpPr>
          <p:spPr>
            <a:xfrm>
              <a:off x="1320700" y="4026175"/>
              <a:ext cx="535750" cy="446825"/>
            </a:xfrm>
            <a:custGeom>
              <a:rect b="b" l="l" r="r" t="t"/>
              <a:pathLst>
                <a:path extrusionOk="0" fill="none" h="17873" w="21430">
                  <a:moveTo>
                    <a:pt x="16475" y="17873"/>
                  </a:moveTo>
                  <a:lnTo>
                    <a:pt x="4924" y="17873"/>
                  </a:lnTo>
                  <a:cubicBezTo>
                    <a:pt x="2189" y="17873"/>
                    <a:pt x="0" y="15684"/>
                    <a:pt x="0" y="12949"/>
                  </a:cubicBezTo>
                  <a:lnTo>
                    <a:pt x="0" y="4924"/>
                  </a:lnTo>
                  <a:cubicBezTo>
                    <a:pt x="0" y="2189"/>
                    <a:pt x="2189" y="0"/>
                    <a:pt x="4924" y="0"/>
                  </a:cubicBezTo>
                  <a:lnTo>
                    <a:pt x="16475" y="0"/>
                  </a:lnTo>
                  <a:cubicBezTo>
                    <a:pt x="19210" y="0"/>
                    <a:pt x="21429" y="2189"/>
                    <a:pt x="21429" y="4924"/>
                  </a:cubicBezTo>
                  <a:lnTo>
                    <a:pt x="21429" y="12949"/>
                  </a:lnTo>
                  <a:cubicBezTo>
                    <a:pt x="21429" y="15684"/>
                    <a:pt x="19180" y="17873"/>
                    <a:pt x="1647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1526625" y="4137125"/>
              <a:ext cx="122350" cy="224950"/>
            </a:xfrm>
            <a:custGeom>
              <a:rect b="b" l="l" r="r" t="t"/>
              <a:pathLst>
                <a:path extrusionOk="0" h="8998" w="4894">
                  <a:moveTo>
                    <a:pt x="0" y="0"/>
                  </a:moveTo>
                  <a:lnTo>
                    <a:pt x="0" y="8997"/>
                  </a:lnTo>
                  <a:lnTo>
                    <a:pt x="4894" y="8997"/>
                  </a:lnTo>
                  <a:lnTo>
                    <a:pt x="489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1474950" y="4188025"/>
              <a:ext cx="225700" cy="122375"/>
            </a:xfrm>
            <a:custGeom>
              <a:rect b="b" l="l" r="r" t="t"/>
              <a:pathLst>
                <a:path extrusionOk="0" h="4895" w="9028">
                  <a:moveTo>
                    <a:pt x="0" y="1"/>
                  </a:moveTo>
                  <a:lnTo>
                    <a:pt x="0" y="4894"/>
                  </a:lnTo>
                  <a:lnTo>
                    <a:pt x="9028" y="4894"/>
                  </a:lnTo>
                  <a:lnTo>
                    <a:pt x="9028"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1474175" y="3935750"/>
              <a:ext cx="226475" cy="91200"/>
            </a:xfrm>
            <a:custGeom>
              <a:rect b="b" l="l" r="r" t="t"/>
              <a:pathLst>
                <a:path extrusionOk="0" fill="none" h="3648" w="9059">
                  <a:moveTo>
                    <a:pt x="6931" y="0"/>
                  </a:moveTo>
                  <a:lnTo>
                    <a:pt x="2129" y="0"/>
                  </a:lnTo>
                  <a:cubicBezTo>
                    <a:pt x="943" y="0"/>
                    <a:pt x="1" y="943"/>
                    <a:pt x="1" y="2128"/>
                  </a:cubicBezTo>
                  <a:lnTo>
                    <a:pt x="1" y="3648"/>
                  </a:lnTo>
                  <a:lnTo>
                    <a:pt x="9059" y="3648"/>
                  </a:lnTo>
                  <a:lnTo>
                    <a:pt x="9059" y="2128"/>
                  </a:lnTo>
                  <a:cubicBezTo>
                    <a:pt x="9059" y="943"/>
                    <a:pt x="8086" y="0"/>
                    <a:pt x="6931"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27"/>
          <p:cNvGrpSpPr/>
          <p:nvPr/>
        </p:nvGrpSpPr>
        <p:grpSpPr>
          <a:xfrm rot="-899686">
            <a:off x="406062" y="2647699"/>
            <a:ext cx="265783" cy="354840"/>
            <a:chOff x="585125" y="1661400"/>
            <a:chExt cx="426325" cy="569175"/>
          </a:xfrm>
        </p:grpSpPr>
        <p:sp>
          <p:nvSpPr>
            <p:cNvPr id="909" name="Google Shape;909;p27"/>
            <p:cNvSpPr/>
            <p:nvPr/>
          </p:nvSpPr>
          <p:spPr>
            <a:xfrm>
              <a:off x="646675" y="1743475"/>
              <a:ext cx="305500" cy="406550"/>
            </a:xfrm>
            <a:custGeom>
              <a:rect b="b" l="l" r="r" t="t"/>
              <a:pathLst>
                <a:path extrusionOk="0" h="16262" w="12220">
                  <a:moveTo>
                    <a:pt x="6079" y="0"/>
                  </a:moveTo>
                  <a:cubicBezTo>
                    <a:pt x="2736" y="0"/>
                    <a:pt x="61" y="6596"/>
                    <a:pt x="0" y="10031"/>
                  </a:cubicBezTo>
                  <a:cubicBezTo>
                    <a:pt x="304" y="9909"/>
                    <a:pt x="608" y="9848"/>
                    <a:pt x="973" y="9848"/>
                  </a:cubicBezTo>
                  <a:cubicBezTo>
                    <a:pt x="2219" y="9848"/>
                    <a:pt x="3283" y="10851"/>
                    <a:pt x="3283" y="12158"/>
                  </a:cubicBezTo>
                  <a:cubicBezTo>
                    <a:pt x="3283" y="13192"/>
                    <a:pt x="2584" y="14012"/>
                    <a:pt x="1672" y="14316"/>
                  </a:cubicBezTo>
                  <a:cubicBezTo>
                    <a:pt x="2796" y="15502"/>
                    <a:pt x="4377" y="16262"/>
                    <a:pt x="6140" y="16262"/>
                  </a:cubicBezTo>
                  <a:cubicBezTo>
                    <a:pt x="6474" y="16262"/>
                    <a:pt x="6809" y="16231"/>
                    <a:pt x="7113" y="16170"/>
                  </a:cubicBezTo>
                  <a:cubicBezTo>
                    <a:pt x="10000" y="15715"/>
                    <a:pt x="12219" y="13192"/>
                    <a:pt x="12219" y="10183"/>
                  </a:cubicBezTo>
                  <a:cubicBezTo>
                    <a:pt x="12158" y="7113"/>
                    <a:pt x="9970" y="1337"/>
                    <a:pt x="7082" y="182"/>
                  </a:cubicBezTo>
                  <a:cubicBezTo>
                    <a:pt x="6778" y="61"/>
                    <a:pt x="6444" y="0"/>
                    <a:pt x="6079"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a:off x="585125"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51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27"/>
          <p:cNvGrpSpPr/>
          <p:nvPr/>
        </p:nvGrpSpPr>
        <p:grpSpPr>
          <a:xfrm flipH="1" rot="1235476">
            <a:off x="5769218" y="3181400"/>
            <a:ext cx="220409" cy="386634"/>
            <a:chOff x="2965100" y="2649250"/>
            <a:chExt cx="361725" cy="634525"/>
          </a:xfrm>
        </p:grpSpPr>
        <p:sp>
          <p:nvSpPr>
            <p:cNvPr id="912" name="Google Shape;912;p27"/>
            <p:cNvSpPr/>
            <p:nvPr/>
          </p:nvSpPr>
          <p:spPr>
            <a:xfrm>
              <a:off x="2965850" y="273892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a:off x="2969650" y="2845300"/>
              <a:ext cx="351850" cy="25"/>
            </a:xfrm>
            <a:custGeom>
              <a:rect b="b" l="l" r="r" t="t"/>
              <a:pathLst>
                <a:path extrusionOk="0" fill="none" h="1" w="14074">
                  <a:moveTo>
                    <a:pt x="1" y="1"/>
                  </a:moveTo>
                  <a:lnTo>
                    <a:pt x="14074"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a:off x="2970425" y="3116575"/>
              <a:ext cx="345775" cy="25"/>
            </a:xfrm>
            <a:custGeom>
              <a:rect b="b" l="l" r="r" t="t"/>
              <a:pathLst>
                <a:path extrusionOk="0" fill="none" h="1" w="13831">
                  <a:moveTo>
                    <a:pt x="0" y="1"/>
                  </a:moveTo>
                  <a:lnTo>
                    <a:pt x="13830"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a:off x="2965850" y="322297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a:off x="2965850" y="2649250"/>
              <a:ext cx="360975" cy="634525"/>
            </a:xfrm>
            <a:custGeom>
              <a:rect b="b" l="l" r="r" t="t"/>
              <a:pathLst>
                <a:path extrusionOk="0" fill="none" h="25381" w="14439">
                  <a:moveTo>
                    <a:pt x="1" y="1"/>
                  </a:moveTo>
                  <a:lnTo>
                    <a:pt x="1" y="6627"/>
                  </a:lnTo>
                  <a:cubicBezTo>
                    <a:pt x="1" y="8359"/>
                    <a:pt x="943" y="9970"/>
                    <a:pt x="2493" y="10791"/>
                  </a:cubicBezTo>
                  <a:lnTo>
                    <a:pt x="11916" y="15867"/>
                  </a:lnTo>
                  <a:cubicBezTo>
                    <a:pt x="1343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7"/>
            <p:cNvSpPr/>
            <p:nvPr/>
          </p:nvSpPr>
          <p:spPr>
            <a:xfrm>
              <a:off x="2965100" y="2649250"/>
              <a:ext cx="361725" cy="634525"/>
            </a:xfrm>
            <a:custGeom>
              <a:rect b="b" l="l" r="r" t="t"/>
              <a:pathLst>
                <a:path extrusionOk="0" fill="none" h="25381" w="14469">
                  <a:moveTo>
                    <a:pt x="14469" y="1"/>
                  </a:moveTo>
                  <a:lnTo>
                    <a:pt x="14469" y="6627"/>
                  </a:lnTo>
                  <a:cubicBezTo>
                    <a:pt x="14469" y="8359"/>
                    <a:pt x="13496" y="9970"/>
                    <a:pt x="11946" y="10791"/>
                  </a:cubicBezTo>
                  <a:lnTo>
                    <a:pt x="2523" y="15867"/>
                  </a:lnTo>
                  <a:cubicBezTo>
                    <a:pt x="100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27"/>
          <p:cNvSpPr txBox="1"/>
          <p:nvPr>
            <p:ph type="title"/>
          </p:nvPr>
        </p:nvSpPr>
        <p:spPr>
          <a:xfrm>
            <a:off x="6050575" y="3567625"/>
            <a:ext cx="2380200" cy="1022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0" sz="1600">
                <a:latin typeface="Hind"/>
                <a:ea typeface="Hind"/>
                <a:cs typeface="Hind"/>
                <a:sym typeface="Hind"/>
              </a:defRPr>
            </a:lvl1pPr>
            <a:lvl2pPr lvl="1" rtl="0" algn="ctr">
              <a:spcBef>
                <a:spcPts val="0"/>
              </a:spcBef>
              <a:spcAft>
                <a:spcPts val="0"/>
              </a:spcAft>
              <a:buNone/>
              <a:defRPr b="0" sz="1600">
                <a:latin typeface="Hind"/>
                <a:ea typeface="Hind"/>
                <a:cs typeface="Hind"/>
                <a:sym typeface="Hind"/>
              </a:defRPr>
            </a:lvl2pPr>
            <a:lvl3pPr lvl="2" rtl="0" algn="ctr">
              <a:spcBef>
                <a:spcPts val="0"/>
              </a:spcBef>
              <a:spcAft>
                <a:spcPts val="0"/>
              </a:spcAft>
              <a:buNone/>
              <a:defRPr b="0" sz="1600">
                <a:latin typeface="Hind"/>
                <a:ea typeface="Hind"/>
                <a:cs typeface="Hind"/>
                <a:sym typeface="Hind"/>
              </a:defRPr>
            </a:lvl3pPr>
            <a:lvl4pPr lvl="3" rtl="0" algn="ctr">
              <a:spcBef>
                <a:spcPts val="0"/>
              </a:spcBef>
              <a:spcAft>
                <a:spcPts val="0"/>
              </a:spcAft>
              <a:buNone/>
              <a:defRPr b="0" sz="1600">
                <a:latin typeface="Hind"/>
                <a:ea typeface="Hind"/>
                <a:cs typeface="Hind"/>
                <a:sym typeface="Hind"/>
              </a:defRPr>
            </a:lvl4pPr>
            <a:lvl5pPr lvl="4" rtl="0" algn="ctr">
              <a:spcBef>
                <a:spcPts val="0"/>
              </a:spcBef>
              <a:spcAft>
                <a:spcPts val="0"/>
              </a:spcAft>
              <a:buNone/>
              <a:defRPr b="0" sz="1600">
                <a:latin typeface="Hind"/>
                <a:ea typeface="Hind"/>
                <a:cs typeface="Hind"/>
                <a:sym typeface="Hind"/>
              </a:defRPr>
            </a:lvl5pPr>
            <a:lvl6pPr lvl="5" rtl="0" algn="ctr">
              <a:spcBef>
                <a:spcPts val="0"/>
              </a:spcBef>
              <a:spcAft>
                <a:spcPts val="0"/>
              </a:spcAft>
              <a:buNone/>
              <a:defRPr b="0" sz="1600">
                <a:latin typeface="Hind"/>
                <a:ea typeface="Hind"/>
                <a:cs typeface="Hind"/>
                <a:sym typeface="Hind"/>
              </a:defRPr>
            </a:lvl6pPr>
            <a:lvl7pPr lvl="6" rtl="0" algn="ctr">
              <a:spcBef>
                <a:spcPts val="0"/>
              </a:spcBef>
              <a:spcAft>
                <a:spcPts val="0"/>
              </a:spcAft>
              <a:buNone/>
              <a:defRPr b="0" sz="1600">
                <a:latin typeface="Hind"/>
                <a:ea typeface="Hind"/>
                <a:cs typeface="Hind"/>
                <a:sym typeface="Hind"/>
              </a:defRPr>
            </a:lvl7pPr>
            <a:lvl8pPr lvl="7" rtl="0" algn="ctr">
              <a:spcBef>
                <a:spcPts val="0"/>
              </a:spcBef>
              <a:spcAft>
                <a:spcPts val="0"/>
              </a:spcAft>
              <a:buNone/>
              <a:defRPr b="0" sz="1600">
                <a:latin typeface="Hind"/>
                <a:ea typeface="Hind"/>
                <a:cs typeface="Hind"/>
                <a:sym typeface="Hind"/>
              </a:defRPr>
            </a:lvl8pPr>
            <a:lvl9pPr lvl="8" rtl="0" algn="ctr">
              <a:spcBef>
                <a:spcPts val="0"/>
              </a:spcBef>
              <a:spcAft>
                <a:spcPts val="0"/>
              </a:spcAft>
              <a:buNone/>
              <a:defRPr b="0" sz="1600">
                <a:latin typeface="Hind"/>
                <a:ea typeface="Hind"/>
                <a:cs typeface="Hind"/>
                <a:sym typeface="Hind"/>
              </a:defRPr>
            </a:lvl9pPr>
          </a:lstStyle>
          <a:p/>
        </p:txBody>
      </p:sp>
      <p:sp>
        <p:nvSpPr>
          <p:cNvPr id="919" name="Google Shape;919;p27"/>
          <p:cNvSpPr txBox="1"/>
          <p:nvPr>
            <p:ph idx="2" type="title"/>
          </p:nvPr>
        </p:nvSpPr>
        <p:spPr>
          <a:xfrm>
            <a:off x="5946175" y="539500"/>
            <a:ext cx="2484600" cy="1077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b="1" sz="2800">
                <a:solidFill>
                  <a:schemeClr val="lt1"/>
                </a:solidFill>
              </a:defRPr>
            </a:lvl1pPr>
            <a:lvl2pPr lvl="1" rtl="0" algn="ctr">
              <a:spcBef>
                <a:spcPts val="0"/>
              </a:spcBef>
              <a:spcAft>
                <a:spcPts val="0"/>
              </a:spcAft>
              <a:buNone/>
              <a:defRPr b="1" sz="2800">
                <a:solidFill>
                  <a:schemeClr val="lt1"/>
                </a:solidFill>
              </a:defRPr>
            </a:lvl2pPr>
            <a:lvl3pPr lvl="2" rtl="0" algn="ctr">
              <a:spcBef>
                <a:spcPts val="0"/>
              </a:spcBef>
              <a:spcAft>
                <a:spcPts val="0"/>
              </a:spcAft>
              <a:buNone/>
              <a:defRPr b="1" sz="2800">
                <a:solidFill>
                  <a:schemeClr val="lt1"/>
                </a:solidFill>
              </a:defRPr>
            </a:lvl3pPr>
            <a:lvl4pPr lvl="3" rtl="0" algn="ctr">
              <a:spcBef>
                <a:spcPts val="0"/>
              </a:spcBef>
              <a:spcAft>
                <a:spcPts val="0"/>
              </a:spcAft>
              <a:buNone/>
              <a:defRPr b="1" sz="2800">
                <a:solidFill>
                  <a:schemeClr val="lt1"/>
                </a:solidFill>
              </a:defRPr>
            </a:lvl4pPr>
            <a:lvl5pPr lvl="4" rtl="0" algn="ctr">
              <a:spcBef>
                <a:spcPts val="0"/>
              </a:spcBef>
              <a:spcAft>
                <a:spcPts val="0"/>
              </a:spcAft>
              <a:buNone/>
              <a:defRPr b="1" sz="2800">
                <a:solidFill>
                  <a:schemeClr val="lt1"/>
                </a:solidFill>
              </a:defRPr>
            </a:lvl5pPr>
            <a:lvl6pPr lvl="5" rtl="0" algn="ctr">
              <a:spcBef>
                <a:spcPts val="0"/>
              </a:spcBef>
              <a:spcAft>
                <a:spcPts val="0"/>
              </a:spcAft>
              <a:buNone/>
              <a:defRPr b="1" sz="2800">
                <a:solidFill>
                  <a:schemeClr val="lt1"/>
                </a:solidFill>
              </a:defRPr>
            </a:lvl6pPr>
            <a:lvl7pPr lvl="6" rtl="0" algn="ctr">
              <a:spcBef>
                <a:spcPts val="0"/>
              </a:spcBef>
              <a:spcAft>
                <a:spcPts val="0"/>
              </a:spcAft>
              <a:buNone/>
              <a:defRPr b="1" sz="2800">
                <a:solidFill>
                  <a:schemeClr val="lt1"/>
                </a:solidFill>
              </a:defRPr>
            </a:lvl7pPr>
            <a:lvl8pPr lvl="7" rtl="0" algn="ctr">
              <a:spcBef>
                <a:spcPts val="0"/>
              </a:spcBef>
              <a:spcAft>
                <a:spcPts val="0"/>
              </a:spcAft>
              <a:buNone/>
              <a:defRPr b="1" sz="2800">
                <a:solidFill>
                  <a:schemeClr val="lt1"/>
                </a:solidFill>
              </a:defRPr>
            </a:lvl8pPr>
            <a:lvl9pPr lvl="8" rtl="0" algn="ctr">
              <a:spcBef>
                <a:spcPts val="0"/>
              </a:spcBef>
              <a:spcAft>
                <a:spcPts val="0"/>
              </a:spcAft>
              <a:buNone/>
              <a:defRPr b="1" sz="2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3">
  <p:cSld name="BLANK_1_1_1_1_1_1_1_1_1_1_1_1_1_1_1_2">
    <p:spTree>
      <p:nvGrpSpPr>
        <p:cNvPr id="920" name="Shape 920"/>
        <p:cNvGrpSpPr/>
        <p:nvPr/>
      </p:nvGrpSpPr>
      <p:grpSpPr>
        <a:xfrm>
          <a:off x="0" y="0"/>
          <a:ext cx="0" cy="0"/>
          <a:chOff x="0" y="0"/>
          <a:chExt cx="0" cy="0"/>
        </a:xfrm>
      </p:grpSpPr>
      <p:grpSp>
        <p:nvGrpSpPr>
          <p:cNvPr id="921" name="Google Shape;921;p28"/>
          <p:cNvGrpSpPr/>
          <p:nvPr/>
        </p:nvGrpSpPr>
        <p:grpSpPr>
          <a:xfrm flipH="1" rot="-604727">
            <a:off x="4337800" y="4426620"/>
            <a:ext cx="315996" cy="396527"/>
            <a:chOff x="1334375" y="587675"/>
            <a:chExt cx="506875" cy="636050"/>
          </a:xfrm>
        </p:grpSpPr>
        <p:sp>
          <p:nvSpPr>
            <p:cNvPr id="922" name="Google Shape;922;p28"/>
            <p:cNvSpPr/>
            <p:nvPr/>
          </p:nvSpPr>
          <p:spPr>
            <a:xfrm>
              <a:off x="1406550" y="710025"/>
              <a:ext cx="434700" cy="513700"/>
            </a:xfrm>
            <a:custGeom>
              <a:rect b="b" l="l" r="r" t="t"/>
              <a:pathLst>
                <a:path extrusionOk="0" h="20548" w="17388">
                  <a:moveTo>
                    <a:pt x="15928" y="0"/>
                  </a:moveTo>
                  <a:cubicBezTo>
                    <a:pt x="15138" y="0"/>
                    <a:pt x="14500" y="638"/>
                    <a:pt x="14500" y="1429"/>
                  </a:cubicBezTo>
                  <a:lnTo>
                    <a:pt x="14500" y="16231"/>
                  </a:lnTo>
                  <a:cubicBezTo>
                    <a:pt x="14500" y="17022"/>
                    <a:pt x="13831" y="17660"/>
                    <a:pt x="13041" y="17660"/>
                  </a:cubicBezTo>
                  <a:lnTo>
                    <a:pt x="1399" y="17660"/>
                  </a:lnTo>
                  <a:cubicBezTo>
                    <a:pt x="669" y="17660"/>
                    <a:pt x="1" y="18298"/>
                    <a:pt x="1" y="19119"/>
                  </a:cubicBezTo>
                  <a:cubicBezTo>
                    <a:pt x="1" y="19909"/>
                    <a:pt x="639" y="20547"/>
                    <a:pt x="1460" y="20547"/>
                  </a:cubicBezTo>
                  <a:lnTo>
                    <a:pt x="15928" y="20547"/>
                  </a:lnTo>
                  <a:cubicBezTo>
                    <a:pt x="16718" y="20547"/>
                    <a:pt x="17387" y="19909"/>
                    <a:pt x="17387" y="19119"/>
                  </a:cubicBezTo>
                  <a:lnTo>
                    <a:pt x="17387" y="1429"/>
                  </a:lnTo>
                  <a:cubicBezTo>
                    <a:pt x="17387" y="638"/>
                    <a:pt x="16718" y="0"/>
                    <a:pt x="15928"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1334375" y="637825"/>
              <a:ext cx="435425" cy="513700"/>
            </a:xfrm>
            <a:custGeom>
              <a:rect b="b" l="l" r="r" t="t"/>
              <a:pathLst>
                <a:path extrusionOk="0" fill="none" h="20548" w="17417">
                  <a:moveTo>
                    <a:pt x="15958" y="20548"/>
                  </a:moveTo>
                  <a:lnTo>
                    <a:pt x="1459" y="20548"/>
                  </a:lnTo>
                  <a:cubicBezTo>
                    <a:pt x="669" y="20548"/>
                    <a:pt x="0" y="19910"/>
                    <a:pt x="0" y="19119"/>
                  </a:cubicBezTo>
                  <a:lnTo>
                    <a:pt x="0" y="1429"/>
                  </a:lnTo>
                  <a:cubicBezTo>
                    <a:pt x="0" y="639"/>
                    <a:pt x="638" y="0"/>
                    <a:pt x="1459" y="0"/>
                  </a:cubicBezTo>
                  <a:lnTo>
                    <a:pt x="15958" y="0"/>
                  </a:lnTo>
                  <a:cubicBezTo>
                    <a:pt x="16779" y="0"/>
                    <a:pt x="17417" y="639"/>
                    <a:pt x="17417" y="1429"/>
                  </a:cubicBezTo>
                  <a:lnTo>
                    <a:pt x="17417" y="19119"/>
                  </a:lnTo>
                  <a:cubicBezTo>
                    <a:pt x="17417" y="19910"/>
                    <a:pt x="16779" y="20548"/>
                    <a:pt x="15958" y="2054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1455200" y="587675"/>
              <a:ext cx="193025" cy="102600"/>
            </a:xfrm>
            <a:custGeom>
              <a:rect b="b" l="l" r="r" t="t"/>
              <a:pathLst>
                <a:path extrusionOk="0" h="4104" w="7721">
                  <a:moveTo>
                    <a:pt x="1459" y="0"/>
                  </a:moveTo>
                  <a:cubicBezTo>
                    <a:pt x="638" y="0"/>
                    <a:pt x="0" y="639"/>
                    <a:pt x="0" y="1429"/>
                  </a:cubicBezTo>
                  <a:lnTo>
                    <a:pt x="0" y="2645"/>
                  </a:lnTo>
                  <a:cubicBezTo>
                    <a:pt x="0" y="3435"/>
                    <a:pt x="638" y="4104"/>
                    <a:pt x="1459" y="4104"/>
                  </a:cubicBezTo>
                  <a:lnTo>
                    <a:pt x="6262" y="4104"/>
                  </a:lnTo>
                  <a:cubicBezTo>
                    <a:pt x="7082" y="4104"/>
                    <a:pt x="7721" y="3435"/>
                    <a:pt x="7721" y="2645"/>
                  </a:cubicBezTo>
                  <a:lnTo>
                    <a:pt x="7721" y="1429"/>
                  </a:lnTo>
                  <a:cubicBezTo>
                    <a:pt x="7721" y="639"/>
                    <a:pt x="7082" y="0"/>
                    <a:pt x="6262"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1411875" y="817925"/>
              <a:ext cx="279675" cy="25"/>
            </a:xfrm>
            <a:custGeom>
              <a:rect b="b" l="l" r="r" t="t"/>
              <a:pathLst>
                <a:path extrusionOk="0" fill="none" h="1" w="11187">
                  <a:moveTo>
                    <a:pt x="1" y="0"/>
                  </a:moveTo>
                  <a:lnTo>
                    <a:pt x="1118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1411875" y="934175"/>
              <a:ext cx="279675" cy="25"/>
            </a:xfrm>
            <a:custGeom>
              <a:rect b="b" l="l" r="r" t="t"/>
              <a:pathLst>
                <a:path extrusionOk="0" fill="none" h="1" w="11187">
                  <a:moveTo>
                    <a:pt x="1" y="1"/>
                  </a:moveTo>
                  <a:lnTo>
                    <a:pt x="1118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1411875" y="1050450"/>
              <a:ext cx="279675" cy="25"/>
            </a:xfrm>
            <a:custGeom>
              <a:rect b="b" l="l" r="r" t="t"/>
              <a:pathLst>
                <a:path extrusionOk="0" fill="none" h="1" w="11187">
                  <a:moveTo>
                    <a:pt x="1" y="0"/>
                  </a:moveTo>
                  <a:lnTo>
                    <a:pt x="1118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28"/>
          <p:cNvGrpSpPr/>
          <p:nvPr/>
        </p:nvGrpSpPr>
        <p:grpSpPr>
          <a:xfrm flipH="1" rot="899686">
            <a:off x="1575606" y="1599711"/>
            <a:ext cx="334002" cy="334937"/>
            <a:chOff x="1320700" y="3935750"/>
            <a:chExt cx="535750" cy="537250"/>
          </a:xfrm>
        </p:grpSpPr>
        <p:sp>
          <p:nvSpPr>
            <p:cNvPr id="929" name="Google Shape;929;p28"/>
            <p:cNvSpPr/>
            <p:nvPr/>
          </p:nvSpPr>
          <p:spPr>
            <a:xfrm>
              <a:off x="1320700" y="4026175"/>
              <a:ext cx="535750" cy="446825"/>
            </a:xfrm>
            <a:custGeom>
              <a:rect b="b" l="l" r="r" t="t"/>
              <a:pathLst>
                <a:path extrusionOk="0" fill="none" h="17873" w="21430">
                  <a:moveTo>
                    <a:pt x="16475" y="17873"/>
                  </a:moveTo>
                  <a:lnTo>
                    <a:pt x="4924" y="17873"/>
                  </a:lnTo>
                  <a:cubicBezTo>
                    <a:pt x="2189" y="17873"/>
                    <a:pt x="0" y="15684"/>
                    <a:pt x="0" y="12949"/>
                  </a:cubicBezTo>
                  <a:lnTo>
                    <a:pt x="0" y="4924"/>
                  </a:lnTo>
                  <a:cubicBezTo>
                    <a:pt x="0" y="2189"/>
                    <a:pt x="2189" y="0"/>
                    <a:pt x="4924" y="0"/>
                  </a:cubicBezTo>
                  <a:lnTo>
                    <a:pt x="16475" y="0"/>
                  </a:lnTo>
                  <a:cubicBezTo>
                    <a:pt x="19210" y="0"/>
                    <a:pt x="21429" y="2189"/>
                    <a:pt x="21429" y="4924"/>
                  </a:cubicBezTo>
                  <a:lnTo>
                    <a:pt x="21429" y="12949"/>
                  </a:lnTo>
                  <a:cubicBezTo>
                    <a:pt x="21429" y="15684"/>
                    <a:pt x="19180" y="17873"/>
                    <a:pt x="1647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1526625" y="4137125"/>
              <a:ext cx="122350" cy="224950"/>
            </a:xfrm>
            <a:custGeom>
              <a:rect b="b" l="l" r="r" t="t"/>
              <a:pathLst>
                <a:path extrusionOk="0" h="8998" w="4894">
                  <a:moveTo>
                    <a:pt x="0" y="0"/>
                  </a:moveTo>
                  <a:lnTo>
                    <a:pt x="0" y="8997"/>
                  </a:lnTo>
                  <a:lnTo>
                    <a:pt x="4894" y="8997"/>
                  </a:lnTo>
                  <a:lnTo>
                    <a:pt x="48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1474950" y="4188025"/>
              <a:ext cx="225700" cy="122375"/>
            </a:xfrm>
            <a:custGeom>
              <a:rect b="b" l="l" r="r" t="t"/>
              <a:pathLst>
                <a:path extrusionOk="0" h="4895" w="9028">
                  <a:moveTo>
                    <a:pt x="0" y="1"/>
                  </a:moveTo>
                  <a:lnTo>
                    <a:pt x="0" y="4894"/>
                  </a:lnTo>
                  <a:lnTo>
                    <a:pt x="9028" y="4894"/>
                  </a:lnTo>
                  <a:lnTo>
                    <a:pt x="90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1474175" y="3935750"/>
              <a:ext cx="226475" cy="91200"/>
            </a:xfrm>
            <a:custGeom>
              <a:rect b="b" l="l" r="r" t="t"/>
              <a:pathLst>
                <a:path extrusionOk="0" fill="none" h="3648" w="9059">
                  <a:moveTo>
                    <a:pt x="6931" y="0"/>
                  </a:moveTo>
                  <a:lnTo>
                    <a:pt x="2129" y="0"/>
                  </a:lnTo>
                  <a:cubicBezTo>
                    <a:pt x="943" y="0"/>
                    <a:pt x="1" y="943"/>
                    <a:pt x="1" y="2128"/>
                  </a:cubicBezTo>
                  <a:lnTo>
                    <a:pt x="1" y="3648"/>
                  </a:lnTo>
                  <a:lnTo>
                    <a:pt x="9059" y="3648"/>
                  </a:lnTo>
                  <a:lnTo>
                    <a:pt x="9059" y="2128"/>
                  </a:lnTo>
                  <a:cubicBezTo>
                    <a:pt x="9059" y="943"/>
                    <a:pt x="8086" y="0"/>
                    <a:pt x="6931"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28"/>
          <p:cNvGrpSpPr/>
          <p:nvPr/>
        </p:nvGrpSpPr>
        <p:grpSpPr>
          <a:xfrm flipH="1" rot="899686">
            <a:off x="5909262" y="285874"/>
            <a:ext cx="265783" cy="354840"/>
            <a:chOff x="585125" y="1661400"/>
            <a:chExt cx="426325" cy="569175"/>
          </a:xfrm>
        </p:grpSpPr>
        <p:sp>
          <p:nvSpPr>
            <p:cNvPr id="934" name="Google Shape;934;p28"/>
            <p:cNvSpPr/>
            <p:nvPr/>
          </p:nvSpPr>
          <p:spPr>
            <a:xfrm>
              <a:off x="646675" y="1743475"/>
              <a:ext cx="305500" cy="406550"/>
            </a:xfrm>
            <a:custGeom>
              <a:rect b="b" l="l" r="r" t="t"/>
              <a:pathLst>
                <a:path extrusionOk="0" h="16262" w="12220">
                  <a:moveTo>
                    <a:pt x="6079" y="0"/>
                  </a:moveTo>
                  <a:cubicBezTo>
                    <a:pt x="2736" y="0"/>
                    <a:pt x="61" y="6596"/>
                    <a:pt x="0" y="10031"/>
                  </a:cubicBezTo>
                  <a:cubicBezTo>
                    <a:pt x="304" y="9909"/>
                    <a:pt x="608" y="9848"/>
                    <a:pt x="973" y="9848"/>
                  </a:cubicBezTo>
                  <a:cubicBezTo>
                    <a:pt x="2219" y="9848"/>
                    <a:pt x="3283" y="10851"/>
                    <a:pt x="3283" y="12158"/>
                  </a:cubicBezTo>
                  <a:cubicBezTo>
                    <a:pt x="3283" y="13192"/>
                    <a:pt x="2584" y="14012"/>
                    <a:pt x="1672" y="14316"/>
                  </a:cubicBezTo>
                  <a:cubicBezTo>
                    <a:pt x="2796" y="15502"/>
                    <a:pt x="4377" y="16262"/>
                    <a:pt x="6140" y="16262"/>
                  </a:cubicBezTo>
                  <a:cubicBezTo>
                    <a:pt x="6474" y="16262"/>
                    <a:pt x="6809" y="16231"/>
                    <a:pt x="7113" y="16170"/>
                  </a:cubicBezTo>
                  <a:cubicBezTo>
                    <a:pt x="10000" y="15715"/>
                    <a:pt x="12219" y="13192"/>
                    <a:pt x="12219" y="10183"/>
                  </a:cubicBezTo>
                  <a:cubicBezTo>
                    <a:pt x="12158" y="7113"/>
                    <a:pt x="9970" y="1337"/>
                    <a:pt x="7082" y="182"/>
                  </a:cubicBezTo>
                  <a:cubicBezTo>
                    <a:pt x="6778" y="61"/>
                    <a:pt x="6444" y="0"/>
                    <a:pt x="60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585125"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51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28"/>
          <p:cNvGrpSpPr/>
          <p:nvPr/>
        </p:nvGrpSpPr>
        <p:grpSpPr>
          <a:xfrm rot="-1394953">
            <a:off x="427287" y="2822293"/>
            <a:ext cx="343083" cy="344012"/>
            <a:chOff x="2864025" y="1664425"/>
            <a:chExt cx="563100" cy="564625"/>
          </a:xfrm>
        </p:grpSpPr>
        <p:sp>
          <p:nvSpPr>
            <p:cNvPr id="937" name="Google Shape;937;p28"/>
            <p:cNvSpPr/>
            <p:nvPr/>
          </p:nvSpPr>
          <p:spPr>
            <a:xfrm>
              <a:off x="2864025" y="1664425"/>
              <a:ext cx="563100" cy="564625"/>
            </a:xfrm>
            <a:custGeom>
              <a:rect b="b" l="l" r="r" t="t"/>
              <a:pathLst>
                <a:path extrusionOk="0" fill="none" h="22585" w="22524">
                  <a:moveTo>
                    <a:pt x="19910" y="20001"/>
                  </a:moveTo>
                  <a:lnTo>
                    <a:pt x="19910" y="20001"/>
                  </a:lnTo>
                  <a:cubicBezTo>
                    <a:pt x="17326" y="22585"/>
                    <a:pt x="13132" y="22524"/>
                    <a:pt x="10548" y="19940"/>
                  </a:cubicBezTo>
                  <a:lnTo>
                    <a:pt x="2584" y="11946"/>
                  </a:lnTo>
                  <a:cubicBezTo>
                    <a:pt x="1" y="9363"/>
                    <a:pt x="31" y="5168"/>
                    <a:pt x="2615" y="2585"/>
                  </a:cubicBezTo>
                  <a:lnTo>
                    <a:pt x="2615" y="2585"/>
                  </a:lnTo>
                  <a:cubicBezTo>
                    <a:pt x="5198" y="1"/>
                    <a:pt x="9393" y="31"/>
                    <a:pt x="11977" y="2615"/>
                  </a:cubicBezTo>
                  <a:lnTo>
                    <a:pt x="19940" y="10639"/>
                  </a:lnTo>
                  <a:cubicBezTo>
                    <a:pt x="22524" y="13223"/>
                    <a:pt x="22494" y="17418"/>
                    <a:pt x="19910" y="2000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3021325" y="1827425"/>
              <a:ext cx="249275" cy="237875"/>
            </a:xfrm>
            <a:custGeom>
              <a:rect b="b" l="l" r="r" t="t"/>
              <a:pathLst>
                <a:path extrusionOk="0" h="9515" w="9971">
                  <a:moveTo>
                    <a:pt x="4986" y="1"/>
                  </a:moveTo>
                  <a:cubicBezTo>
                    <a:pt x="4461" y="1"/>
                    <a:pt x="3937" y="198"/>
                    <a:pt x="3527" y="593"/>
                  </a:cubicBezTo>
                  <a:lnTo>
                    <a:pt x="821" y="3299"/>
                  </a:lnTo>
                  <a:cubicBezTo>
                    <a:pt x="1" y="4089"/>
                    <a:pt x="1" y="5366"/>
                    <a:pt x="821" y="6186"/>
                  </a:cubicBezTo>
                  <a:lnTo>
                    <a:pt x="3496" y="8922"/>
                  </a:lnTo>
                  <a:cubicBezTo>
                    <a:pt x="3906" y="9317"/>
                    <a:pt x="4431" y="9515"/>
                    <a:pt x="4951" y="9515"/>
                  </a:cubicBezTo>
                  <a:cubicBezTo>
                    <a:pt x="5472" y="9515"/>
                    <a:pt x="5989" y="9317"/>
                    <a:pt x="6384" y="8922"/>
                  </a:cubicBezTo>
                  <a:lnTo>
                    <a:pt x="9119" y="6217"/>
                  </a:lnTo>
                  <a:cubicBezTo>
                    <a:pt x="9970" y="5426"/>
                    <a:pt x="9970" y="4119"/>
                    <a:pt x="9119" y="3329"/>
                  </a:cubicBezTo>
                  <a:lnTo>
                    <a:pt x="6445" y="593"/>
                  </a:lnTo>
                  <a:cubicBezTo>
                    <a:pt x="6034" y="198"/>
                    <a:pt x="5510" y="1"/>
                    <a:pt x="4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3074525" y="1935725"/>
              <a:ext cx="30425" cy="31175"/>
            </a:xfrm>
            <a:custGeom>
              <a:rect b="b" l="l" r="r" t="t"/>
              <a:pathLst>
                <a:path extrusionOk="0" h="1247" w="1217">
                  <a:moveTo>
                    <a:pt x="608" y="0"/>
                  </a:moveTo>
                  <a:cubicBezTo>
                    <a:pt x="274" y="0"/>
                    <a:pt x="0" y="274"/>
                    <a:pt x="0" y="638"/>
                  </a:cubicBezTo>
                  <a:cubicBezTo>
                    <a:pt x="0" y="973"/>
                    <a:pt x="274" y="1246"/>
                    <a:pt x="608" y="1246"/>
                  </a:cubicBezTo>
                  <a:cubicBezTo>
                    <a:pt x="943" y="1246"/>
                    <a:pt x="1216" y="973"/>
                    <a:pt x="1216" y="63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3135300" y="1875675"/>
              <a:ext cx="30425" cy="30425"/>
            </a:xfrm>
            <a:custGeom>
              <a:rect b="b" l="l" r="r" t="t"/>
              <a:pathLst>
                <a:path extrusionOk="0" h="1217" w="1217">
                  <a:moveTo>
                    <a:pt x="609" y="1"/>
                  </a:moveTo>
                  <a:cubicBezTo>
                    <a:pt x="275" y="1"/>
                    <a:pt x="1" y="244"/>
                    <a:pt x="1" y="609"/>
                  </a:cubicBezTo>
                  <a:cubicBezTo>
                    <a:pt x="1" y="943"/>
                    <a:pt x="275" y="1217"/>
                    <a:pt x="609" y="1217"/>
                  </a:cubicBezTo>
                  <a:cubicBezTo>
                    <a:pt x="943" y="1217"/>
                    <a:pt x="1217" y="943"/>
                    <a:pt x="1217" y="609"/>
                  </a:cubicBezTo>
                  <a:cubicBezTo>
                    <a:pt x="1217" y="244"/>
                    <a:pt x="943" y="1"/>
                    <a:pt x="609" y="1"/>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3126200" y="1987400"/>
              <a:ext cx="30425" cy="30400"/>
            </a:xfrm>
            <a:custGeom>
              <a:rect b="b" l="l" r="r" t="t"/>
              <a:pathLst>
                <a:path extrusionOk="0" h="1216" w="1217">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3186975" y="1926600"/>
              <a:ext cx="30425" cy="30425"/>
            </a:xfrm>
            <a:custGeom>
              <a:rect b="b" l="l" r="r" t="t"/>
              <a:pathLst>
                <a:path extrusionOk="0" h="1217" w="1217">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3145950" y="1665950"/>
              <a:ext cx="280425" cy="281950"/>
            </a:xfrm>
            <a:custGeom>
              <a:rect b="b" l="l" r="r" t="t"/>
              <a:pathLst>
                <a:path extrusionOk="0" fill="none" h="11278" w="11217">
                  <a:moveTo>
                    <a:pt x="700" y="2554"/>
                  </a:moveTo>
                  <a:lnTo>
                    <a:pt x="8663" y="10578"/>
                  </a:lnTo>
                  <a:cubicBezTo>
                    <a:pt x="8906" y="10791"/>
                    <a:pt x="9089" y="11034"/>
                    <a:pt x="9241" y="11277"/>
                  </a:cubicBezTo>
                  <a:cubicBezTo>
                    <a:pt x="11217" y="8694"/>
                    <a:pt x="11034" y="4955"/>
                    <a:pt x="8663" y="2584"/>
                  </a:cubicBezTo>
                  <a:cubicBezTo>
                    <a:pt x="6323" y="244"/>
                    <a:pt x="2584" y="1"/>
                    <a:pt x="1" y="1976"/>
                  </a:cubicBezTo>
                  <a:cubicBezTo>
                    <a:pt x="274" y="2159"/>
                    <a:pt x="487" y="2341"/>
                    <a:pt x="700" y="2554"/>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2864800" y="1945600"/>
              <a:ext cx="280425" cy="281175"/>
            </a:xfrm>
            <a:custGeom>
              <a:rect b="b" l="l" r="r" t="t"/>
              <a:pathLst>
                <a:path extrusionOk="0" fill="none" h="11247" w="11217">
                  <a:moveTo>
                    <a:pt x="10517" y="8693"/>
                  </a:moveTo>
                  <a:lnTo>
                    <a:pt x="2553" y="699"/>
                  </a:lnTo>
                  <a:cubicBezTo>
                    <a:pt x="2310" y="456"/>
                    <a:pt x="2128" y="243"/>
                    <a:pt x="1976" y="0"/>
                  </a:cubicBezTo>
                  <a:cubicBezTo>
                    <a:pt x="0" y="2584"/>
                    <a:pt x="182" y="6323"/>
                    <a:pt x="2553" y="8663"/>
                  </a:cubicBezTo>
                  <a:cubicBezTo>
                    <a:pt x="4894" y="11034"/>
                    <a:pt x="8633" y="11247"/>
                    <a:pt x="11216" y="927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28"/>
          <p:cNvGrpSpPr/>
          <p:nvPr/>
        </p:nvGrpSpPr>
        <p:grpSpPr>
          <a:xfrm flipH="1" rot="-9776159">
            <a:off x="8126122" y="4290158"/>
            <a:ext cx="178273" cy="429238"/>
            <a:chOff x="3000050" y="553475"/>
            <a:chExt cx="292575" cy="704450"/>
          </a:xfrm>
        </p:grpSpPr>
        <p:sp>
          <p:nvSpPr>
            <p:cNvPr id="946" name="Google Shape;946;p28"/>
            <p:cNvSpPr/>
            <p:nvPr/>
          </p:nvSpPr>
          <p:spPr>
            <a:xfrm>
              <a:off x="3074525" y="905300"/>
              <a:ext cx="216600" cy="348050"/>
            </a:xfrm>
            <a:custGeom>
              <a:rect b="b" l="l" r="r" t="t"/>
              <a:pathLst>
                <a:path extrusionOk="0" h="13922" w="8664">
                  <a:moveTo>
                    <a:pt x="0" y="1"/>
                  </a:moveTo>
                  <a:lnTo>
                    <a:pt x="0" y="8299"/>
                  </a:lnTo>
                  <a:cubicBezTo>
                    <a:pt x="0" y="11004"/>
                    <a:pt x="1885" y="13284"/>
                    <a:pt x="4347" y="13922"/>
                  </a:cubicBezTo>
                  <a:cubicBezTo>
                    <a:pt x="6839" y="13284"/>
                    <a:pt x="8663" y="11004"/>
                    <a:pt x="8663" y="8299"/>
                  </a:cubicBezTo>
                  <a:lnTo>
                    <a:pt x="8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3000800" y="553475"/>
              <a:ext cx="291825" cy="351850"/>
            </a:xfrm>
            <a:custGeom>
              <a:rect b="b" l="l" r="r" t="t"/>
              <a:pathLst>
                <a:path extrusionOk="0" fill="none" h="14074" w="11673">
                  <a:moveTo>
                    <a:pt x="5837" y="1"/>
                  </a:moveTo>
                  <a:lnTo>
                    <a:pt x="5776" y="1"/>
                  </a:lnTo>
                  <a:cubicBezTo>
                    <a:pt x="2585" y="1"/>
                    <a:pt x="1" y="2584"/>
                    <a:pt x="1" y="5776"/>
                  </a:cubicBezTo>
                  <a:lnTo>
                    <a:pt x="1" y="14074"/>
                  </a:lnTo>
                  <a:lnTo>
                    <a:pt x="11673" y="14074"/>
                  </a:lnTo>
                  <a:lnTo>
                    <a:pt x="11673" y="5776"/>
                  </a:lnTo>
                  <a:cubicBezTo>
                    <a:pt x="11612" y="2584"/>
                    <a:pt x="9028" y="1"/>
                    <a:pt x="583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3000050" y="905300"/>
              <a:ext cx="291075" cy="352625"/>
            </a:xfrm>
            <a:custGeom>
              <a:rect b="b" l="l" r="r" t="t"/>
              <a:pathLst>
                <a:path extrusionOk="0" fill="none" h="14105" w="11643">
                  <a:moveTo>
                    <a:pt x="11642" y="1"/>
                  </a:moveTo>
                  <a:lnTo>
                    <a:pt x="11642" y="8299"/>
                  </a:lnTo>
                  <a:cubicBezTo>
                    <a:pt x="11642" y="11004"/>
                    <a:pt x="9818" y="13284"/>
                    <a:pt x="7326" y="13922"/>
                  </a:cubicBezTo>
                  <a:cubicBezTo>
                    <a:pt x="6840" y="14043"/>
                    <a:pt x="632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 name="Google Shape;949;p28"/>
          <p:cNvSpPr txBox="1"/>
          <p:nvPr>
            <p:ph type="title"/>
          </p:nvPr>
        </p:nvSpPr>
        <p:spPr>
          <a:xfrm>
            <a:off x="671925" y="3512425"/>
            <a:ext cx="2484600" cy="1077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b="1" sz="2800">
                <a:solidFill>
                  <a:schemeClr val="lt1"/>
                </a:solidFill>
              </a:defRPr>
            </a:lvl1pPr>
            <a:lvl2pPr lvl="1" rtl="0" algn="ctr">
              <a:spcBef>
                <a:spcPts val="0"/>
              </a:spcBef>
              <a:spcAft>
                <a:spcPts val="0"/>
              </a:spcAft>
              <a:buNone/>
              <a:defRPr b="1" sz="2800">
                <a:solidFill>
                  <a:schemeClr val="lt1"/>
                </a:solidFill>
              </a:defRPr>
            </a:lvl2pPr>
            <a:lvl3pPr lvl="2" rtl="0" algn="ctr">
              <a:spcBef>
                <a:spcPts val="0"/>
              </a:spcBef>
              <a:spcAft>
                <a:spcPts val="0"/>
              </a:spcAft>
              <a:buNone/>
              <a:defRPr b="1" sz="2800">
                <a:solidFill>
                  <a:schemeClr val="lt1"/>
                </a:solidFill>
              </a:defRPr>
            </a:lvl3pPr>
            <a:lvl4pPr lvl="3" rtl="0" algn="ctr">
              <a:spcBef>
                <a:spcPts val="0"/>
              </a:spcBef>
              <a:spcAft>
                <a:spcPts val="0"/>
              </a:spcAft>
              <a:buNone/>
              <a:defRPr b="1" sz="2800">
                <a:solidFill>
                  <a:schemeClr val="lt1"/>
                </a:solidFill>
              </a:defRPr>
            </a:lvl4pPr>
            <a:lvl5pPr lvl="4" rtl="0" algn="ctr">
              <a:spcBef>
                <a:spcPts val="0"/>
              </a:spcBef>
              <a:spcAft>
                <a:spcPts val="0"/>
              </a:spcAft>
              <a:buNone/>
              <a:defRPr b="1" sz="2800">
                <a:solidFill>
                  <a:schemeClr val="lt1"/>
                </a:solidFill>
              </a:defRPr>
            </a:lvl5pPr>
            <a:lvl6pPr lvl="5" rtl="0" algn="ctr">
              <a:spcBef>
                <a:spcPts val="0"/>
              </a:spcBef>
              <a:spcAft>
                <a:spcPts val="0"/>
              </a:spcAft>
              <a:buNone/>
              <a:defRPr b="1" sz="2800">
                <a:solidFill>
                  <a:schemeClr val="lt1"/>
                </a:solidFill>
              </a:defRPr>
            </a:lvl6pPr>
            <a:lvl7pPr lvl="6" rtl="0" algn="ctr">
              <a:spcBef>
                <a:spcPts val="0"/>
              </a:spcBef>
              <a:spcAft>
                <a:spcPts val="0"/>
              </a:spcAft>
              <a:buNone/>
              <a:defRPr b="1" sz="2800">
                <a:solidFill>
                  <a:schemeClr val="lt1"/>
                </a:solidFill>
              </a:defRPr>
            </a:lvl7pPr>
            <a:lvl8pPr lvl="7" rtl="0" algn="ctr">
              <a:spcBef>
                <a:spcPts val="0"/>
              </a:spcBef>
              <a:spcAft>
                <a:spcPts val="0"/>
              </a:spcAft>
              <a:buNone/>
              <a:defRPr b="1" sz="2800">
                <a:solidFill>
                  <a:schemeClr val="lt1"/>
                </a:solidFill>
              </a:defRPr>
            </a:lvl8pPr>
            <a:lvl9pPr lvl="8" rtl="0" algn="ctr">
              <a:spcBef>
                <a:spcPts val="0"/>
              </a:spcBef>
              <a:spcAft>
                <a:spcPts val="0"/>
              </a:spcAft>
              <a:buNone/>
              <a:defRPr b="1" sz="2800">
                <a:solidFill>
                  <a:schemeClr val="lt1"/>
                </a:solidFill>
              </a:defRPr>
            </a:lvl9pPr>
          </a:lstStyle>
          <a:p/>
        </p:txBody>
      </p:sp>
      <p:sp>
        <p:nvSpPr>
          <p:cNvPr id="950" name="Google Shape;950;p28"/>
          <p:cNvSpPr txBox="1"/>
          <p:nvPr>
            <p:ph idx="2" type="title"/>
          </p:nvPr>
        </p:nvSpPr>
        <p:spPr>
          <a:xfrm>
            <a:off x="724125" y="539500"/>
            <a:ext cx="2380200" cy="102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600">
                <a:latin typeface="Hind"/>
                <a:ea typeface="Hind"/>
                <a:cs typeface="Hind"/>
                <a:sym typeface="Hind"/>
              </a:defRPr>
            </a:lvl1pPr>
            <a:lvl2pPr lvl="1" rtl="0" algn="ctr">
              <a:spcBef>
                <a:spcPts val="0"/>
              </a:spcBef>
              <a:spcAft>
                <a:spcPts val="0"/>
              </a:spcAft>
              <a:buNone/>
              <a:defRPr b="0" sz="1600">
                <a:latin typeface="Hind"/>
                <a:ea typeface="Hind"/>
                <a:cs typeface="Hind"/>
                <a:sym typeface="Hind"/>
              </a:defRPr>
            </a:lvl2pPr>
            <a:lvl3pPr lvl="2" rtl="0" algn="ctr">
              <a:spcBef>
                <a:spcPts val="0"/>
              </a:spcBef>
              <a:spcAft>
                <a:spcPts val="0"/>
              </a:spcAft>
              <a:buNone/>
              <a:defRPr b="0" sz="1600">
                <a:latin typeface="Hind"/>
                <a:ea typeface="Hind"/>
                <a:cs typeface="Hind"/>
                <a:sym typeface="Hind"/>
              </a:defRPr>
            </a:lvl3pPr>
            <a:lvl4pPr lvl="3" rtl="0" algn="ctr">
              <a:spcBef>
                <a:spcPts val="0"/>
              </a:spcBef>
              <a:spcAft>
                <a:spcPts val="0"/>
              </a:spcAft>
              <a:buNone/>
              <a:defRPr b="0" sz="1600">
                <a:latin typeface="Hind"/>
                <a:ea typeface="Hind"/>
                <a:cs typeface="Hind"/>
                <a:sym typeface="Hind"/>
              </a:defRPr>
            </a:lvl4pPr>
            <a:lvl5pPr lvl="4" rtl="0" algn="ctr">
              <a:spcBef>
                <a:spcPts val="0"/>
              </a:spcBef>
              <a:spcAft>
                <a:spcPts val="0"/>
              </a:spcAft>
              <a:buNone/>
              <a:defRPr b="0" sz="1600">
                <a:latin typeface="Hind"/>
                <a:ea typeface="Hind"/>
                <a:cs typeface="Hind"/>
                <a:sym typeface="Hind"/>
              </a:defRPr>
            </a:lvl5pPr>
            <a:lvl6pPr lvl="5" rtl="0" algn="ctr">
              <a:spcBef>
                <a:spcPts val="0"/>
              </a:spcBef>
              <a:spcAft>
                <a:spcPts val="0"/>
              </a:spcAft>
              <a:buNone/>
              <a:defRPr b="0" sz="1600">
                <a:latin typeface="Hind"/>
                <a:ea typeface="Hind"/>
                <a:cs typeface="Hind"/>
                <a:sym typeface="Hind"/>
              </a:defRPr>
            </a:lvl6pPr>
            <a:lvl7pPr lvl="6" rtl="0" algn="ctr">
              <a:spcBef>
                <a:spcPts val="0"/>
              </a:spcBef>
              <a:spcAft>
                <a:spcPts val="0"/>
              </a:spcAft>
              <a:buNone/>
              <a:defRPr b="0" sz="1600">
                <a:latin typeface="Hind"/>
                <a:ea typeface="Hind"/>
                <a:cs typeface="Hind"/>
                <a:sym typeface="Hind"/>
              </a:defRPr>
            </a:lvl7pPr>
            <a:lvl8pPr lvl="7" rtl="0" algn="ctr">
              <a:spcBef>
                <a:spcPts val="0"/>
              </a:spcBef>
              <a:spcAft>
                <a:spcPts val="0"/>
              </a:spcAft>
              <a:buNone/>
              <a:defRPr b="0" sz="1600">
                <a:latin typeface="Hind"/>
                <a:ea typeface="Hind"/>
                <a:cs typeface="Hind"/>
                <a:sym typeface="Hind"/>
              </a:defRPr>
            </a:lvl8pPr>
            <a:lvl9pPr lvl="8" rtl="0" algn="ctr">
              <a:spcBef>
                <a:spcPts val="0"/>
              </a:spcBef>
              <a:spcAft>
                <a:spcPts val="0"/>
              </a:spcAft>
              <a:buNone/>
              <a:defRPr b="0" sz="1600">
                <a:latin typeface="Hind"/>
                <a:ea typeface="Hind"/>
                <a:cs typeface="Hind"/>
                <a:sym typeface="Hin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BLANK_1_1_1_1_1_1_1_1_1_1_1_1_1_1_1_1_1">
    <p:bg>
      <p:bgPr>
        <a:noFill/>
      </p:bgPr>
    </p:bg>
    <p:spTree>
      <p:nvGrpSpPr>
        <p:cNvPr id="951" name="Shape 951"/>
        <p:cNvGrpSpPr/>
        <p:nvPr/>
      </p:nvGrpSpPr>
      <p:grpSpPr>
        <a:xfrm>
          <a:off x="0" y="0"/>
          <a:ext cx="0" cy="0"/>
          <a:chOff x="0" y="0"/>
          <a:chExt cx="0" cy="0"/>
        </a:xfrm>
      </p:grpSpPr>
      <p:cxnSp>
        <p:nvCxnSpPr>
          <p:cNvPr id="952" name="Google Shape;952;p29"/>
          <p:cNvCxnSpPr/>
          <p:nvPr/>
        </p:nvCxnSpPr>
        <p:spPr>
          <a:xfrm rot="10800000">
            <a:off x="2014625" y="4097125"/>
            <a:ext cx="2668200" cy="0"/>
          </a:xfrm>
          <a:prstGeom prst="straightConnector1">
            <a:avLst/>
          </a:prstGeom>
          <a:noFill/>
          <a:ln cap="flat" cmpd="sng" w="28575">
            <a:solidFill>
              <a:schemeClr val="dk1"/>
            </a:solidFill>
            <a:prstDash val="solid"/>
            <a:round/>
            <a:headEnd len="med" w="med" type="none"/>
            <a:tailEnd len="med" w="med" type="oval"/>
          </a:ln>
        </p:spPr>
      </p:cxnSp>
      <p:sp>
        <p:nvSpPr>
          <p:cNvPr id="953" name="Google Shape;953;p29"/>
          <p:cNvSpPr/>
          <p:nvPr/>
        </p:nvSpPr>
        <p:spPr>
          <a:xfrm>
            <a:off x="4531375" y="3405625"/>
            <a:ext cx="3899400" cy="1385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29"/>
          <p:cNvGrpSpPr/>
          <p:nvPr/>
        </p:nvGrpSpPr>
        <p:grpSpPr>
          <a:xfrm>
            <a:off x="6715942" y="850763"/>
            <a:ext cx="1511850" cy="1564200"/>
            <a:chOff x="6643450" y="1007550"/>
            <a:chExt cx="1511850" cy="1564200"/>
          </a:xfrm>
        </p:grpSpPr>
        <p:cxnSp>
          <p:nvCxnSpPr>
            <p:cNvPr id="955" name="Google Shape;955;p29"/>
            <p:cNvCxnSpPr>
              <a:endCxn id="956" idx="0"/>
            </p:cNvCxnSpPr>
            <p:nvPr/>
          </p:nvCxnSpPr>
          <p:spPr>
            <a:xfrm>
              <a:off x="6643450" y="2571750"/>
              <a:ext cx="1296300" cy="0"/>
            </a:xfrm>
            <a:prstGeom prst="straightConnector1">
              <a:avLst/>
            </a:prstGeom>
            <a:noFill/>
            <a:ln cap="flat" cmpd="sng" w="28575">
              <a:solidFill>
                <a:schemeClr val="dk1"/>
              </a:solidFill>
              <a:prstDash val="solid"/>
              <a:round/>
              <a:headEnd len="med" w="med" type="none"/>
              <a:tailEnd len="med" w="med" type="none"/>
            </a:ln>
          </p:spPr>
        </p:cxnSp>
        <p:cxnSp>
          <p:nvCxnSpPr>
            <p:cNvPr id="957" name="Google Shape;957;p29"/>
            <p:cNvCxnSpPr>
              <a:endCxn id="956" idx="2"/>
            </p:cNvCxnSpPr>
            <p:nvPr/>
          </p:nvCxnSpPr>
          <p:spPr>
            <a:xfrm>
              <a:off x="8155300" y="1007550"/>
              <a:ext cx="0" cy="1383000"/>
            </a:xfrm>
            <a:prstGeom prst="straightConnector1">
              <a:avLst/>
            </a:prstGeom>
            <a:noFill/>
            <a:ln cap="flat" cmpd="sng" w="28575">
              <a:solidFill>
                <a:schemeClr val="dk1"/>
              </a:solidFill>
              <a:prstDash val="solid"/>
              <a:round/>
              <a:headEnd len="med" w="med" type="oval"/>
              <a:tailEnd len="med" w="med" type="none"/>
            </a:ln>
          </p:spPr>
        </p:cxnSp>
        <p:sp>
          <p:nvSpPr>
            <p:cNvPr id="956" name="Google Shape;956;p29"/>
            <p:cNvSpPr/>
            <p:nvPr/>
          </p:nvSpPr>
          <p:spPr>
            <a:xfrm flipH="1" rot="10800000">
              <a:off x="7724200" y="2209350"/>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29"/>
          <p:cNvSpPr/>
          <p:nvPr/>
        </p:nvSpPr>
        <p:spPr>
          <a:xfrm>
            <a:off x="2428500" y="1706765"/>
            <a:ext cx="4287000" cy="1432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9"/>
          <p:cNvSpPr/>
          <p:nvPr/>
        </p:nvSpPr>
        <p:spPr>
          <a:xfrm>
            <a:off x="713225" y="387100"/>
            <a:ext cx="3152400" cy="1053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0" name="Google Shape;960;p29"/>
          <p:cNvCxnSpPr>
            <a:stCxn id="959" idx="3"/>
          </p:cNvCxnSpPr>
          <p:nvPr/>
        </p:nvCxnSpPr>
        <p:spPr>
          <a:xfrm>
            <a:off x="3865625" y="913900"/>
            <a:ext cx="3103200" cy="2100"/>
          </a:xfrm>
          <a:prstGeom prst="straightConnector1">
            <a:avLst/>
          </a:prstGeom>
          <a:noFill/>
          <a:ln cap="flat" cmpd="sng" w="28575">
            <a:solidFill>
              <a:schemeClr val="dk1"/>
            </a:solidFill>
            <a:prstDash val="solid"/>
            <a:round/>
            <a:headEnd len="med" w="med" type="none"/>
            <a:tailEnd len="med" w="med" type="oval"/>
          </a:ln>
        </p:spPr>
      </p:cxnSp>
      <p:grpSp>
        <p:nvGrpSpPr>
          <p:cNvPr id="961" name="Google Shape;961;p29"/>
          <p:cNvGrpSpPr/>
          <p:nvPr/>
        </p:nvGrpSpPr>
        <p:grpSpPr>
          <a:xfrm rot="10800000">
            <a:off x="916650" y="2414863"/>
            <a:ext cx="1511850" cy="1741800"/>
            <a:chOff x="6643450" y="829950"/>
            <a:chExt cx="1511850" cy="1741800"/>
          </a:xfrm>
        </p:grpSpPr>
        <p:cxnSp>
          <p:nvCxnSpPr>
            <p:cNvPr id="962" name="Google Shape;962;p29"/>
            <p:cNvCxnSpPr>
              <a:endCxn id="963" idx="0"/>
            </p:cNvCxnSpPr>
            <p:nvPr/>
          </p:nvCxnSpPr>
          <p:spPr>
            <a:xfrm>
              <a:off x="6643450" y="2571750"/>
              <a:ext cx="1296300" cy="0"/>
            </a:xfrm>
            <a:prstGeom prst="straightConnector1">
              <a:avLst/>
            </a:prstGeom>
            <a:noFill/>
            <a:ln cap="flat" cmpd="sng" w="28575">
              <a:solidFill>
                <a:schemeClr val="dk1"/>
              </a:solidFill>
              <a:prstDash val="solid"/>
              <a:round/>
              <a:headEnd len="med" w="med" type="none"/>
              <a:tailEnd len="med" w="med" type="none"/>
            </a:ln>
          </p:spPr>
        </p:cxnSp>
        <p:cxnSp>
          <p:nvCxnSpPr>
            <p:cNvPr id="964" name="Google Shape;964;p29"/>
            <p:cNvCxnSpPr>
              <a:endCxn id="963" idx="2"/>
            </p:cNvCxnSpPr>
            <p:nvPr/>
          </p:nvCxnSpPr>
          <p:spPr>
            <a:xfrm>
              <a:off x="8155300" y="829950"/>
              <a:ext cx="0" cy="1560600"/>
            </a:xfrm>
            <a:prstGeom prst="straightConnector1">
              <a:avLst/>
            </a:prstGeom>
            <a:noFill/>
            <a:ln cap="flat" cmpd="sng" w="28575">
              <a:solidFill>
                <a:schemeClr val="dk1"/>
              </a:solidFill>
              <a:prstDash val="solid"/>
              <a:round/>
              <a:headEnd len="med" w="med" type="oval"/>
              <a:tailEnd len="med" w="med" type="none"/>
            </a:ln>
          </p:spPr>
        </p:cxnSp>
        <p:sp>
          <p:nvSpPr>
            <p:cNvPr id="963" name="Google Shape;963;p29"/>
            <p:cNvSpPr/>
            <p:nvPr/>
          </p:nvSpPr>
          <p:spPr>
            <a:xfrm flipH="1" rot="10800000">
              <a:off x="7724200" y="2209350"/>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29"/>
          <p:cNvGrpSpPr/>
          <p:nvPr/>
        </p:nvGrpSpPr>
        <p:grpSpPr>
          <a:xfrm>
            <a:off x="7308406" y="670646"/>
            <a:ext cx="495548" cy="486502"/>
            <a:chOff x="3589725" y="3764775"/>
            <a:chExt cx="878475" cy="867050"/>
          </a:xfrm>
        </p:grpSpPr>
        <p:sp>
          <p:nvSpPr>
            <p:cNvPr id="966" name="Google Shape;966;p29"/>
            <p:cNvSpPr/>
            <p:nvPr/>
          </p:nvSpPr>
          <p:spPr>
            <a:xfrm>
              <a:off x="3589725" y="3764775"/>
              <a:ext cx="878475" cy="867050"/>
            </a:xfrm>
            <a:custGeom>
              <a:rect b="b" l="l" r="r" t="t"/>
              <a:pathLst>
                <a:path extrusionOk="0" fill="none" h="34682" w="35139">
                  <a:moveTo>
                    <a:pt x="32281" y="2888"/>
                  </a:moveTo>
                  <a:lnTo>
                    <a:pt x="32281" y="2888"/>
                  </a:lnTo>
                  <a:cubicBezTo>
                    <a:pt x="29393" y="0"/>
                    <a:pt x="24773" y="0"/>
                    <a:pt x="21916" y="2888"/>
                  </a:cubicBezTo>
                  <a:lnTo>
                    <a:pt x="9150" y="15624"/>
                  </a:lnTo>
                  <a:cubicBezTo>
                    <a:pt x="7782" y="16991"/>
                    <a:pt x="6840" y="18724"/>
                    <a:pt x="6445" y="20639"/>
                  </a:cubicBezTo>
                  <a:lnTo>
                    <a:pt x="6353" y="21156"/>
                  </a:lnTo>
                  <a:cubicBezTo>
                    <a:pt x="5715" y="24013"/>
                    <a:pt x="4317" y="26596"/>
                    <a:pt x="2280" y="28633"/>
                  </a:cubicBezTo>
                  <a:lnTo>
                    <a:pt x="1034" y="29910"/>
                  </a:lnTo>
                  <a:cubicBezTo>
                    <a:pt x="1" y="30913"/>
                    <a:pt x="1" y="32615"/>
                    <a:pt x="1034" y="33648"/>
                  </a:cubicBezTo>
                  <a:lnTo>
                    <a:pt x="1034" y="33648"/>
                  </a:lnTo>
                  <a:cubicBezTo>
                    <a:pt x="2037" y="34682"/>
                    <a:pt x="3739" y="34682"/>
                    <a:pt x="4773" y="33648"/>
                  </a:cubicBezTo>
                  <a:lnTo>
                    <a:pt x="6293" y="32128"/>
                  </a:lnTo>
                  <a:cubicBezTo>
                    <a:pt x="8147" y="30274"/>
                    <a:pt x="10639" y="29028"/>
                    <a:pt x="13253" y="28663"/>
                  </a:cubicBezTo>
                  <a:lnTo>
                    <a:pt x="14135" y="28572"/>
                  </a:lnTo>
                  <a:cubicBezTo>
                    <a:pt x="16293" y="28268"/>
                    <a:pt x="18268" y="27265"/>
                    <a:pt x="19788" y="25745"/>
                  </a:cubicBezTo>
                  <a:lnTo>
                    <a:pt x="32281" y="13253"/>
                  </a:lnTo>
                  <a:cubicBezTo>
                    <a:pt x="35138" y="10365"/>
                    <a:pt x="35138" y="5745"/>
                    <a:pt x="32281" y="288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a:off x="3845050" y="3957775"/>
              <a:ext cx="430125" cy="430900"/>
            </a:xfrm>
            <a:custGeom>
              <a:rect b="b" l="l" r="r" t="t"/>
              <a:pathLst>
                <a:path extrusionOk="0" fill="none" h="17236" w="17205">
                  <a:moveTo>
                    <a:pt x="17205" y="1"/>
                  </a:moveTo>
                  <a:lnTo>
                    <a:pt x="1" y="17235"/>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a:off x="4081375" y="3890900"/>
              <a:ext cx="86650" cy="86675"/>
            </a:xfrm>
            <a:custGeom>
              <a:rect b="b" l="l" r="r" t="t"/>
              <a:pathLst>
                <a:path extrusionOk="0" fill="none" h="3467" w="3466">
                  <a:moveTo>
                    <a:pt x="1" y="1"/>
                  </a:moveTo>
                  <a:lnTo>
                    <a:pt x="3466" y="3466"/>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a:off x="3974225" y="3999575"/>
              <a:ext cx="85150" cy="85900"/>
            </a:xfrm>
            <a:custGeom>
              <a:rect b="b" l="l" r="r" t="t"/>
              <a:pathLst>
                <a:path extrusionOk="0" fill="none" h="3436" w="3406">
                  <a:moveTo>
                    <a:pt x="1" y="0"/>
                  </a:moveTo>
                  <a:lnTo>
                    <a:pt x="340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a:off x="3866325" y="4107475"/>
              <a:ext cx="85900" cy="85900"/>
            </a:xfrm>
            <a:custGeom>
              <a:rect b="b" l="l" r="r" t="t"/>
              <a:pathLst>
                <a:path extrusionOk="0" fill="none" h="3436" w="3436">
                  <a:moveTo>
                    <a:pt x="1" y="1"/>
                  </a:moveTo>
                  <a:lnTo>
                    <a:pt x="343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29"/>
          <p:cNvGrpSpPr/>
          <p:nvPr/>
        </p:nvGrpSpPr>
        <p:grpSpPr>
          <a:xfrm flipH="1" rot="900365">
            <a:off x="1407412" y="3890592"/>
            <a:ext cx="230652" cy="415175"/>
            <a:chOff x="2229525" y="2649250"/>
            <a:chExt cx="361725" cy="634525"/>
          </a:xfrm>
        </p:grpSpPr>
        <p:sp>
          <p:nvSpPr>
            <p:cNvPr id="972" name="Google Shape;972;p29"/>
            <p:cNvSpPr/>
            <p:nvPr/>
          </p:nvSpPr>
          <p:spPr>
            <a:xfrm>
              <a:off x="2230275" y="273892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a:off x="2234075" y="2845300"/>
              <a:ext cx="352625" cy="25"/>
            </a:xfrm>
            <a:custGeom>
              <a:rect b="b" l="l" r="r" t="t"/>
              <a:pathLst>
                <a:path extrusionOk="0" fill="none" h="1" w="14105">
                  <a:moveTo>
                    <a:pt x="1" y="1"/>
                  </a:moveTo>
                  <a:lnTo>
                    <a:pt x="14104"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a:off x="2234850" y="3116575"/>
              <a:ext cx="345000" cy="25"/>
            </a:xfrm>
            <a:custGeom>
              <a:rect b="b" l="l" r="r" t="t"/>
              <a:pathLst>
                <a:path extrusionOk="0" fill="none" h="1" w="13800">
                  <a:moveTo>
                    <a:pt x="0" y="1"/>
                  </a:moveTo>
                  <a:lnTo>
                    <a:pt x="13800"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2230275" y="322297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2230275" y="2649250"/>
              <a:ext cx="360975" cy="634525"/>
            </a:xfrm>
            <a:custGeom>
              <a:rect b="b" l="l" r="r" t="t"/>
              <a:pathLst>
                <a:path extrusionOk="0" fill="none" h="25381" w="14439">
                  <a:moveTo>
                    <a:pt x="1" y="1"/>
                  </a:moveTo>
                  <a:lnTo>
                    <a:pt x="1" y="6627"/>
                  </a:lnTo>
                  <a:cubicBezTo>
                    <a:pt x="1" y="8359"/>
                    <a:pt x="943" y="9970"/>
                    <a:pt x="2524" y="10791"/>
                  </a:cubicBezTo>
                  <a:lnTo>
                    <a:pt x="11946" y="15867"/>
                  </a:lnTo>
                  <a:cubicBezTo>
                    <a:pt x="1346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a:off x="2229525" y="2649250"/>
              <a:ext cx="360975" cy="634525"/>
            </a:xfrm>
            <a:custGeom>
              <a:rect b="b" l="l" r="r" t="t"/>
              <a:pathLst>
                <a:path extrusionOk="0" fill="none" h="25381" w="14439">
                  <a:moveTo>
                    <a:pt x="14438" y="1"/>
                  </a:moveTo>
                  <a:lnTo>
                    <a:pt x="14438" y="6627"/>
                  </a:lnTo>
                  <a:cubicBezTo>
                    <a:pt x="14438" y="8359"/>
                    <a:pt x="13496" y="9970"/>
                    <a:pt x="11915" y="10791"/>
                  </a:cubicBezTo>
                  <a:lnTo>
                    <a:pt x="2493" y="15867"/>
                  </a:lnTo>
                  <a:cubicBezTo>
                    <a:pt x="97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29"/>
          <p:cNvSpPr txBox="1"/>
          <p:nvPr>
            <p:ph hasCustomPrompt="1" type="title"/>
          </p:nvPr>
        </p:nvSpPr>
        <p:spPr>
          <a:xfrm>
            <a:off x="785000" y="503150"/>
            <a:ext cx="3009000" cy="5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3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79" name="Google Shape;979;p29"/>
          <p:cNvSpPr txBox="1"/>
          <p:nvPr>
            <p:ph idx="1" type="subTitle"/>
          </p:nvPr>
        </p:nvSpPr>
        <p:spPr>
          <a:xfrm>
            <a:off x="1199922" y="1018936"/>
            <a:ext cx="2178900" cy="42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300"/>
            </a:lvl1pPr>
            <a:lvl2pPr lvl="1" rtl="0" algn="ctr">
              <a:spcBef>
                <a:spcPts val="1600"/>
              </a:spcBef>
              <a:spcAft>
                <a:spcPts val="0"/>
              </a:spcAft>
              <a:buNone/>
              <a:defRPr b="1" sz="1300"/>
            </a:lvl2pPr>
            <a:lvl3pPr lvl="2" rtl="0" algn="ctr">
              <a:spcBef>
                <a:spcPts val="1600"/>
              </a:spcBef>
              <a:spcAft>
                <a:spcPts val="0"/>
              </a:spcAft>
              <a:buNone/>
              <a:defRPr b="1" sz="1300"/>
            </a:lvl3pPr>
            <a:lvl4pPr lvl="3" rtl="0" algn="ctr">
              <a:spcBef>
                <a:spcPts val="1600"/>
              </a:spcBef>
              <a:spcAft>
                <a:spcPts val="0"/>
              </a:spcAft>
              <a:buNone/>
              <a:defRPr b="1" sz="1300"/>
            </a:lvl4pPr>
            <a:lvl5pPr lvl="4" rtl="0" algn="ctr">
              <a:spcBef>
                <a:spcPts val="1600"/>
              </a:spcBef>
              <a:spcAft>
                <a:spcPts val="0"/>
              </a:spcAft>
              <a:buNone/>
              <a:defRPr b="1" sz="1300"/>
            </a:lvl5pPr>
            <a:lvl6pPr lvl="5" rtl="0" algn="ctr">
              <a:spcBef>
                <a:spcPts val="1600"/>
              </a:spcBef>
              <a:spcAft>
                <a:spcPts val="0"/>
              </a:spcAft>
              <a:buNone/>
              <a:defRPr b="1" sz="1300"/>
            </a:lvl6pPr>
            <a:lvl7pPr lvl="6" rtl="0" algn="ctr">
              <a:spcBef>
                <a:spcPts val="1600"/>
              </a:spcBef>
              <a:spcAft>
                <a:spcPts val="0"/>
              </a:spcAft>
              <a:buNone/>
              <a:defRPr b="1" sz="1300"/>
            </a:lvl7pPr>
            <a:lvl8pPr lvl="7" rtl="0" algn="ctr">
              <a:spcBef>
                <a:spcPts val="1600"/>
              </a:spcBef>
              <a:spcAft>
                <a:spcPts val="0"/>
              </a:spcAft>
              <a:buNone/>
              <a:defRPr b="1" sz="1300"/>
            </a:lvl8pPr>
            <a:lvl9pPr lvl="8" rtl="0" algn="ctr">
              <a:spcBef>
                <a:spcPts val="1600"/>
              </a:spcBef>
              <a:spcAft>
                <a:spcPts val="1600"/>
              </a:spcAft>
              <a:buNone/>
              <a:defRPr b="1" sz="1300"/>
            </a:lvl9pPr>
          </a:lstStyle>
          <a:p/>
        </p:txBody>
      </p:sp>
      <p:sp>
        <p:nvSpPr>
          <p:cNvPr id="980" name="Google Shape;980;p29"/>
          <p:cNvSpPr txBox="1"/>
          <p:nvPr>
            <p:ph hasCustomPrompt="1" idx="2" type="title"/>
          </p:nvPr>
        </p:nvSpPr>
        <p:spPr>
          <a:xfrm>
            <a:off x="2526104" y="1782950"/>
            <a:ext cx="4092300" cy="85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b="1" sz="36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1" name="Google Shape;981;p29"/>
          <p:cNvSpPr txBox="1"/>
          <p:nvPr>
            <p:ph idx="3" type="subTitle"/>
          </p:nvPr>
        </p:nvSpPr>
        <p:spPr>
          <a:xfrm>
            <a:off x="2525944" y="2566027"/>
            <a:ext cx="4092300" cy="57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400"/>
            </a:lvl1pPr>
            <a:lvl2pPr lvl="1" rtl="0" algn="ctr">
              <a:spcBef>
                <a:spcPts val="1600"/>
              </a:spcBef>
              <a:spcAft>
                <a:spcPts val="0"/>
              </a:spcAft>
              <a:buNone/>
              <a:defRPr b="1" sz="1400"/>
            </a:lvl2pPr>
            <a:lvl3pPr lvl="2" rtl="0" algn="ctr">
              <a:spcBef>
                <a:spcPts val="1600"/>
              </a:spcBef>
              <a:spcAft>
                <a:spcPts val="0"/>
              </a:spcAft>
              <a:buNone/>
              <a:defRPr b="1" sz="1400"/>
            </a:lvl3pPr>
            <a:lvl4pPr lvl="3" rtl="0" algn="ctr">
              <a:spcBef>
                <a:spcPts val="1600"/>
              </a:spcBef>
              <a:spcAft>
                <a:spcPts val="0"/>
              </a:spcAft>
              <a:buNone/>
              <a:defRPr b="1" sz="1400"/>
            </a:lvl4pPr>
            <a:lvl5pPr lvl="4" rtl="0" algn="ctr">
              <a:spcBef>
                <a:spcPts val="1600"/>
              </a:spcBef>
              <a:spcAft>
                <a:spcPts val="0"/>
              </a:spcAft>
              <a:buNone/>
              <a:defRPr b="1" sz="1400"/>
            </a:lvl5pPr>
            <a:lvl6pPr lvl="5" rtl="0" algn="ctr">
              <a:spcBef>
                <a:spcPts val="1600"/>
              </a:spcBef>
              <a:spcAft>
                <a:spcPts val="0"/>
              </a:spcAft>
              <a:buNone/>
              <a:defRPr b="1" sz="1400"/>
            </a:lvl6pPr>
            <a:lvl7pPr lvl="6" rtl="0" algn="ctr">
              <a:spcBef>
                <a:spcPts val="1600"/>
              </a:spcBef>
              <a:spcAft>
                <a:spcPts val="0"/>
              </a:spcAft>
              <a:buNone/>
              <a:defRPr b="1" sz="1400"/>
            </a:lvl7pPr>
            <a:lvl8pPr lvl="7" rtl="0" algn="ctr">
              <a:spcBef>
                <a:spcPts val="1600"/>
              </a:spcBef>
              <a:spcAft>
                <a:spcPts val="0"/>
              </a:spcAft>
              <a:buNone/>
              <a:defRPr b="1" sz="1400"/>
            </a:lvl8pPr>
            <a:lvl9pPr lvl="8" rtl="0" algn="ctr">
              <a:spcBef>
                <a:spcPts val="1600"/>
              </a:spcBef>
              <a:spcAft>
                <a:spcPts val="1600"/>
              </a:spcAft>
              <a:buNone/>
              <a:defRPr b="1" sz="1400"/>
            </a:lvl9pPr>
          </a:lstStyle>
          <a:p/>
        </p:txBody>
      </p:sp>
      <p:sp>
        <p:nvSpPr>
          <p:cNvPr id="982" name="Google Shape;982;p29"/>
          <p:cNvSpPr txBox="1"/>
          <p:nvPr>
            <p:ph hasCustomPrompt="1" idx="4" type="title"/>
          </p:nvPr>
        </p:nvSpPr>
        <p:spPr>
          <a:xfrm>
            <a:off x="5101725" y="3484225"/>
            <a:ext cx="2758800" cy="717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b="1" sz="3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3" name="Google Shape;983;p29"/>
          <p:cNvSpPr txBox="1"/>
          <p:nvPr>
            <p:ph idx="5" type="subTitle"/>
          </p:nvPr>
        </p:nvSpPr>
        <p:spPr>
          <a:xfrm>
            <a:off x="5101725" y="4048825"/>
            <a:ext cx="2758800" cy="47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400"/>
            </a:lvl1pPr>
            <a:lvl2pPr lvl="1" rtl="0" algn="ctr">
              <a:spcBef>
                <a:spcPts val="1600"/>
              </a:spcBef>
              <a:spcAft>
                <a:spcPts val="0"/>
              </a:spcAft>
              <a:buNone/>
              <a:defRPr b="1" sz="1400"/>
            </a:lvl2pPr>
            <a:lvl3pPr lvl="2" rtl="0" algn="ctr">
              <a:spcBef>
                <a:spcPts val="1600"/>
              </a:spcBef>
              <a:spcAft>
                <a:spcPts val="0"/>
              </a:spcAft>
              <a:buNone/>
              <a:defRPr b="1" sz="1400"/>
            </a:lvl3pPr>
            <a:lvl4pPr lvl="3" rtl="0" algn="ctr">
              <a:spcBef>
                <a:spcPts val="1600"/>
              </a:spcBef>
              <a:spcAft>
                <a:spcPts val="0"/>
              </a:spcAft>
              <a:buNone/>
              <a:defRPr b="1" sz="1400"/>
            </a:lvl4pPr>
            <a:lvl5pPr lvl="4" rtl="0" algn="ctr">
              <a:spcBef>
                <a:spcPts val="1600"/>
              </a:spcBef>
              <a:spcAft>
                <a:spcPts val="0"/>
              </a:spcAft>
              <a:buNone/>
              <a:defRPr b="1" sz="1400"/>
            </a:lvl5pPr>
            <a:lvl6pPr lvl="5" rtl="0" algn="ctr">
              <a:spcBef>
                <a:spcPts val="1600"/>
              </a:spcBef>
              <a:spcAft>
                <a:spcPts val="0"/>
              </a:spcAft>
              <a:buNone/>
              <a:defRPr b="1" sz="1400"/>
            </a:lvl6pPr>
            <a:lvl7pPr lvl="6" rtl="0" algn="ctr">
              <a:spcBef>
                <a:spcPts val="1600"/>
              </a:spcBef>
              <a:spcAft>
                <a:spcPts val="0"/>
              </a:spcAft>
              <a:buNone/>
              <a:defRPr b="1" sz="1400"/>
            </a:lvl7pPr>
            <a:lvl8pPr lvl="7" rtl="0" algn="ctr">
              <a:spcBef>
                <a:spcPts val="1600"/>
              </a:spcBef>
              <a:spcAft>
                <a:spcPts val="0"/>
              </a:spcAft>
              <a:buNone/>
              <a:defRPr b="1" sz="1400"/>
            </a:lvl8pPr>
            <a:lvl9pPr lvl="8" rtl="0" algn="ctr">
              <a:spcBef>
                <a:spcPts val="1600"/>
              </a:spcBef>
              <a:spcAft>
                <a:spcPts val="1600"/>
              </a:spcAft>
              <a:buNone/>
              <a:defRPr b="1" sz="1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ext 2">
  <p:cSld name="BLANK_1_1_1_1_1_1_1_1_1_1_1_1_1_1_1_1_1_1">
    <p:spTree>
      <p:nvGrpSpPr>
        <p:cNvPr id="984" name="Shape 984"/>
        <p:cNvGrpSpPr/>
        <p:nvPr/>
      </p:nvGrpSpPr>
      <p:grpSpPr>
        <a:xfrm>
          <a:off x="0" y="0"/>
          <a:ext cx="0" cy="0"/>
          <a:chOff x="0" y="0"/>
          <a:chExt cx="0" cy="0"/>
        </a:xfrm>
      </p:grpSpPr>
      <p:sp>
        <p:nvSpPr>
          <p:cNvPr id="985" name="Google Shape;985;p30"/>
          <p:cNvSpPr txBox="1"/>
          <p:nvPr>
            <p:ph type="title"/>
          </p:nvPr>
        </p:nvSpPr>
        <p:spPr>
          <a:xfrm>
            <a:off x="713225" y="540000"/>
            <a:ext cx="7390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9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986" name="Google Shape;986;p30"/>
          <p:cNvSpPr txBox="1"/>
          <p:nvPr>
            <p:ph idx="1" type="body"/>
          </p:nvPr>
        </p:nvSpPr>
        <p:spPr>
          <a:xfrm>
            <a:off x="713225" y="1415525"/>
            <a:ext cx="7371600" cy="2993100"/>
          </a:xfrm>
          <a:prstGeom prst="rect">
            <a:avLst/>
          </a:prstGeom>
        </p:spPr>
        <p:txBody>
          <a:bodyPr anchorCtr="0" anchor="t" bIns="91425" lIns="91425" spcFirstLastPara="1" rIns="91425" wrap="square" tIns="91425">
            <a:noAutofit/>
          </a:bodyPr>
          <a:lstStyle>
            <a:lvl1pPr indent="-330200" lvl="0" marL="457200" marR="274320" rtl="0">
              <a:spcBef>
                <a:spcPts val="0"/>
              </a:spcBef>
              <a:spcAft>
                <a:spcPts val="0"/>
              </a:spcAft>
              <a:buClr>
                <a:schemeClr val="accent2"/>
              </a:buClr>
              <a:buSzPts val="1600"/>
              <a:buChar char="●"/>
              <a:defRPr sz="1600"/>
            </a:lvl1pPr>
            <a:lvl2pPr indent="-304800" lvl="1" marL="914400" rtl="0">
              <a:lnSpc>
                <a:spcPct val="100000"/>
              </a:lnSpc>
              <a:spcBef>
                <a:spcPts val="0"/>
              </a:spcBef>
              <a:spcAft>
                <a:spcPts val="0"/>
              </a:spcAft>
              <a:buClr>
                <a:srgbClr val="434343"/>
              </a:buClr>
              <a:buSzPts val="1200"/>
              <a:buChar char="○"/>
              <a:defRPr sz="1200"/>
            </a:lvl2pPr>
            <a:lvl3pPr indent="-304800" lvl="2" marL="1371600" rtl="0">
              <a:lnSpc>
                <a:spcPct val="100000"/>
              </a:lnSpc>
              <a:spcBef>
                <a:spcPts val="1600"/>
              </a:spcBef>
              <a:spcAft>
                <a:spcPts val="0"/>
              </a:spcAft>
              <a:buClr>
                <a:srgbClr val="434343"/>
              </a:buClr>
              <a:buSzPts val="1200"/>
              <a:buChar char="■"/>
              <a:defRPr sz="1200"/>
            </a:lvl3pPr>
            <a:lvl4pPr indent="-304800" lvl="3" marL="1828800" rtl="0">
              <a:lnSpc>
                <a:spcPct val="100000"/>
              </a:lnSpc>
              <a:spcBef>
                <a:spcPts val="1600"/>
              </a:spcBef>
              <a:spcAft>
                <a:spcPts val="0"/>
              </a:spcAft>
              <a:buClr>
                <a:srgbClr val="434343"/>
              </a:buClr>
              <a:buSzPts val="1200"/>
              <a:buChar char="●"/>
              <a:defRPr sz="1200"/>
            </a:lvl4pPr>
            <a:lvl5pPr indent="-304800" lvl="4" marL="2286000" rtl="0">
              <a:lnSpc>
                <a:spcPct val="100000"/>
              </a:lnSpc>
              <a:spcBef>
                <a:spcPts val="1600"/>
              </a:spcBef>
              <a:spcAft>
                <a:spcPts val="0"/>
              </a:spcAft>
              <a:buClr>
                <a:srgbClr val="434343"/>
              </a:buClr>
              <a:buSzPts val="1200"/>
              <a:buChar char="○"/>
              <a:defRPr sz="1200"/>
            </a:lvl5pPr>
            <a:lvl6pPr indent="-304800" lvl="5" marL="2743200" rtl="0">
              <a:lnSpc>
                <a:spcPct val="100000"/>
              </a:lnSpc>
              <a:spcBef>
                <a:spcPts val="1600"/>
              </a:spcBef>
              <a:spcAft>
                <a:spcPts val="0"/>
              </a:spcAft>
              <a:buClr>
                <a:srgbClr val="434343"/>
              </a:buClr>
              <a:buSzPts val="1200"/>
              <a:buChar char="■"/>
              <a:defRPr sz="1200"/>
            </a:lvl6pPr>
            <a:lvl7pPr indent="-304800" lvl="6" marL="3200400" rtl="0">
              <a:lnSpc>
                <a:spcPct val="100000"/>
              </a:lnSpc>
              <a:spcBef>
                <a:spcPts val="1600"/>
              </a:spcBef>
              <a:spcAft>
                <a:spcPts val="0"/>
              </a:spcAft>
              <a:buClr>
                <a:srgbClr val="434343"/>
              </a:buClr>
              <a:buSzPts val="1200"/>
              <a:buChar char="●"/>
              <a:defRPr sz="1200"/>
            </a:lvl7pPr>
            <a:lvl8pPr indent="-304800" lvl="7" marL="3657600" rtl="0">
              <a:lnSpc>
                <a:spcPct val="100000"/>
              </a:lnSpc>
              <a:spcBef>
                <a:spcPts val="1600"/>
              </a:spcBef>
              <a:spcAft>
                <a:spcPts val="0"/>
              </a:spcAft>
              <a:buClr>
                <a:srgbClr val="434343"/>
              </a:buClr>
              <a:buSzPts val="1200"/>
              <a:buChar char="○"/>
              <a:defRPr sz="1200"/>
            </a:lvl8pPr>
            <a:lvl9pPr indent="-304800" lvl="8" marL="4114800" rtl="0">
              <a:lnSpc>
                <a:spcPct val="100000"/>
              </a:lnSpc>
              <a:spcBef>
                <a:spcPts val="1600"/>
              </a:spcBef>
              <a:spcAft>
                <a:spcPts val="1600"/>
              </a:spcAft>
              <a:buClr>
                <a:srgbClr val="434343"/>
              </a:buClr>
              <a:buSzPts val="1200"/>
              <a:buChar char="■"/>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2" name="Shape 182"/>
        <p:cNvGrpSpPr/>
        <p:nvPr/>
      </p:nvGrpSpPr>
      <p:grpSpPr>
        <a:xfrm>
          <a:off x="0" y="0"/>
          <a:ext cx="0" cy="0"/>
          <a:chOff x="0" y="0"/>
          <a:chExt cx="0" cy="0"/>
        </a:xfrm>
      </p:grpSpPr>
      <p:sp>
        <p:nvSpPr>
          <p:cNvPr id="183" name="Google Shape;183;p4"/>
          <p:cNvSpPr txBox="1"/>
          <p:nvPr>
            <p:ph type="title"/>
          </p:nvPr>
        </p:nvSpPr>
        <p:spPr>
          <a:xfrm>
            <a:off x="720311" y="540000"/>
            <a:ext cx="771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a:solidFill>
                  <a:schemeClr val="accent1"/>
                </a:solidFill>
              </a:defRPr>
            </a:lvl1pPr>
            <a:lvl2pPr lvl="1" rtl="0" algn="ctr">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2pPr>
            <a:lvl3pPr lvl="2" rtl="0" algn="ctr">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3pPr>
            <a:lvl4pPr lvl="3" rtl="0" algn="ctr">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4pPr>
            <a:lvl5pPr lvl="4" rtl="0" algn="ctr">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5pPr>
            <a:lvl6pPr lvl="5" rtl="0" algn="ctr">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6pPr>
            <a:lvl7pPr lvl="6" rtl="0" algn="ctr">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7pPr>
            <a:lvl8pPr lvl="7" rtl="0" algn="ctr">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8pPr>
            <a:lvl9pPr lvl="8" rtl="0" algn="ctr">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9pPr>
          </a:lstStyle>
          <a:p/>
        </p:txBody>
      </p:sp>
      <p:sp>
        <p:nvSpPr>
          <p:cNvPr id="184" name="Google Shape;184;p4"/>
          <p:cNvSpPr txBox="1"/>
          <p:nvPr>
            <p:ph idx="1" type="body"/>
          </p:nvPr>
        </p:nvSpPr>
        <p:spPr>
          <a:xfrm>
            <a:off x="713225" y="1152150"/>
            <a:ext cx="7710600" cy="3366300"/>
          </a:xfrm>
          <a:prstGeom prst="rect">
            <a:avLst/>
          </a:prstGeom>
        </p:spPr>
        <p:txBody>
          <a:bodyPr anchorCtr="0" anchor="t" bIns="91425" lIns="91425" spcFirstLastPara="1" rIns="91425" wrap="square" tIns="91425">
            <a:noAutofit/>
          </a:bodyPr>
          <a:lstStyle>
            <a:lvl1pPr indent="-304800" lvl="0" marL="457200" marR="274320" rtl="0">
              <a:lnSpc>
                <a:spcPct val="100000"/>
              </a:lnSpc>
              <a:spcBef>
                <a:spcPts val="0"/>
              </a:spcBef>
              <a:spcAft>
                <a:spcPts val="0"/>
              </a:spcAft>
              <a:buClr>
                <a:srgbClr val="434343"/>
              </a:buClr>
              <a:buSzPts val="1200"/>
              <a:buFont typeface="Livvic"/>
              <a:buAutoNum type="arabicPeriod"/>
              <a:defRPr sz="1200"/>
            </a:lvl1pPr>
            <a:lvl2pPr indent="-304800" lvl="1" marL="914400" rtl="0">
              <a:lnSpc>
                <a:spcPct val="100000"/>
              </a:lnSpc>
              <a:spcBef>
                <a:spcPts val="1600"/>
              </a:spcBef>
              <a:spcAft>
                <a:spcPts val="0"/>
              </a:spcAft>
              <a:buClr>
                <a:srgbClr val="434343"/>
              </a:buClr>
              <a:buSzPts val="1200"/>
              <a:buFont typeface="Roboto Condensed Light"/>
              <a:buAutoNum type="alphaLcPeriod"/>
              <a:defRPr sz="1200">
                <a:latin typeface="Poppins"/>
                <a:ea typeface="Poppins"/>
                <a:cs typeface="Poppins"/>
                <a:sym typeface="Poppins"/>
              </a:defRPr>
            </a:lvl2pPr>
            <a:lvl3pPr indent="-304800" lvl="2" marL="1371600" rtl="0">
              <a:lnSpc>
                <a:spcPct val="100000"/>
              </a:lnSpc>
              <a:spcBef>
                <a:spcPts val="1600"/>
              </a:spcBef>
              <a:spcAft>
                <a:spcPts val="0"/>
              </a:spcAft>
              <a:buClr>
                <a:srgbClr val="434343"/>
              </a:buClr>
              <a:buSzPts val="1200"/>
              <a:buFont typeface="Roboto Condensed Light"/>
              <a:buAutoNum type="romanLcPeriod"/>
              <a:defRPr sz="1200">
                <a:latin typeface="Poppins"/>
                <a:ea typeface="Poppins"/>
                <a:cs typeface="Poppins"/>
                <a:sym typeface="Poppins"/>
              </a:defRPr>
            </a:lvl3pPr>
            <a:lvl4pPr indent="-304800" lvl="3" marL="1828800" rtl="0">
              <a:lnSpc>
                <a:spcPct val="100000"/>
              </a:lnSpc>
              <a:spcBef>
                <a:spcPts val="1600"/>
              </a:spcBef>
              <a:spcAft>
                <a:spcPts val="0"/>
              </a:spcAft>
              <a:buClr>
                <a:srgbClr val="434343"/>
              </a:buClr>
              <a:buSzPts val="1200"/>
              <a:buFont typeface="Roboto Condensed Light"/>
              <a:buAutoNum type="arabicPeriod"/>
              <a:defRPr sz="1200">
                <a:latin typeface="Poppins"/>
                <a:ea typeface="Poppins"/>
                <a:cs typeface="Poppins"/>
                <a:sym typeface="Poppins"/>
              </a:defRPr>
            </a:lvl4pPr>
            <a:lvl5pPr indent="-304800" lvl="4" marL="2286000" rtl="0">
              <a:lnSpc>
                <a:spcPct val="100000"/>
              </a:lnSpc>
              <a:spcBef>
                <a:spcPts val="1600"/>
              </a:spcBef>
              <a:spcAft>
                <a:spcPts val="0"/>
              </a:spcAft>
              <a:buClr>
                <a:srgbClr val="434343"/>
              </a:buClr>
              <a:buSzPts val="1200"/>
              <a:buFont typeface="Roboto Condensed Light"/>
              <a:buAutoNum type="alphaLcPeriod"/>
              <a:defRPr sz="1200">
                <a:latin typeface="Poppins"/>
                <a:ea typeface="Poppins"/>
                <a:cs typeface="Poppins"/>
                <a:sym typeface="Poppins"/>
              </a:defRPr>
            </a:lvl5pPr>
            <a:lvl6pPr indent="-304800" lvl="5" marL="2743200" rtl="0">
              <a:lnSpc>
                <a:spcPct val="100000"/>
              </a:lnSpc>
              <a:spcBef>
                <a:spcPts val="1600"/>
              </a:spcBef>
              <a:spcAft>
                <a:spcPts val="0"/>
              </a:spcAft>
              <a:buClr>
                <a:srgbClr val="434343"/>
              </a:buClr>
              <a:buSzPts val="1200"/>
              <a:buFont typeface="Roboto Condensed Light"/>
              <a:buAutoNum type="romanLcPeriod"/>
              <a:defRPr sz="1200">
                <a:latin typeface="Poppins"/>
                <a:ea typeface="Poppins"/>
                <a:cs typeface="Poppins"/>
                <a:sym typeface="Poppins"/>
              </a:defRPr>
            </a:lvl6pPr>
            <a:lvl7pPr indent="-304800" lvl="6" marL="3200400" rtl="0">
              <a:lnSpc>
                <a:spcPct val="100000"/>
              </a:lnSpc>
              <a:spcBef>
                <a:spcPts val="1600"/>
              </a:spcBef>
              <a:spcAft>
                <a:spcPts val="0"/>
              </a:spcAft>
              <a:buClr>
                <a:srgbClr val="434343"/>
              </a:buClr>
              <a:buSzPts val="1200"/>
              <a:buFont typeface="Roboto Condensed Light"/>
              <a:buAutoNum type="arabicPeriod"/>
              <a:defRPr sz="1200">
                <a:latin typeface="Poppins"/>
                <a:ea typeface="Poppins"/>
                <a:cs typeface="Poppins"/>
                <a:sym typeface="Poppins"/>
              </a:defRPr>
            </a:lvl7pPr>
            <a:lvl8pPr indent="-304800" lvl="7" marL="3657600" rtl="0">
              <a:lnSpc>
                <a:spcPct val="100000"/>
              </a:lnSpc>
              <a:spcBef>
                <a:spcPts val="1600"/>
              </a:spcBef>
              <a:spcAft>
                <a:spcPts val="0"/>
              </a:spcAft>
              <a:buClr>
                <a:srgbClr val="434343"/>
              </a:buClr>
              <a:buSzPts val="1200"/>
              <a:buFont typeface="Roboto Condensed Light"/>
              <a:buAutoNum type="alphaLcPeriod"/>
              <a:defRPr sz="1200">
                <a:latin typeface="Poppins"/>
                <a:ea typeface="Poppins"/>
                <a:cs typeface="Poppins"/>
                <a:sym typeface="Poppins"/>
              </a:defRPr>
            </a:lvl8pPr>
            <a:lvl9pPr indent="-304800" lvl="8" marL="4114800" rtl="0">
              <a:lnSpc>
                <a:spcPct val="100000"/>
              </a:lnSpc>
              <a:spcBef>
                <a:spcPts val="1600"/>
              </a:spcBef>
              <a:spcAft>
                <a:spcPts val="1600"/>
              </a:spcAft>
              <a:buClr>
                <a:srgbClr val="434343"/>
              </a:buClr>
              <a:buSzPts val="1200"/>
              <a:buFont typeface="Roboto Condensed Light"/>
              <a:buAutoNum type="romanLcPeriod"/>
              <a:defRPr sz="1200">
                <a:latin typeface="Poppins"/>
                <a:ea typeface="Poppins"/>
                <a:cs typeface="Poppins"/>
                <a:sym typeface="Poppins"/>
              </a:defRPr>
            </a:lvl9pPr>
          </a:lstStyle>
          <a:p/>
        </p:txBody>
      </p:sp>
      <p:grpSp>
        <p:nvGrpSpPr>
          <p:cNvPr id="185" name="Google Shape;185;p4"/>
          <p:cNvGrpSpPr/>
          <p:nvPr/>
        </p:nvGrpSpPr>
        <p:grpSpPr>
          <a:xfrm rot="-1274972">
            <a:off x="7759496" y="415727"/>
            <a:ext cx="353611" cy="479860"/>
            <a:chOff x="3734875" y="2575550"/>
            <a:chExt cx="576775" cy="782700"/>
          </a:xfrm>
        </p:grpSpPr>
        <p:sp>
          <p:nvSpPr>
            <p:cNvPr id="186" name="Google Shape;186;p4"/>
            <p:cNvSpPr/>
            <p:nvPr/>
          </p:nvSpPr>
          <p:spPr>
            <a:xfrm>
              <a:off x="3910400" y="3107475"/>
              <a:ext cx="98825" cy="81325"/>
            </a:xfrm>
            <a:custGeom>
              <a:rect b="b" l="l" r="r" t="t"/>
              <a:pathLst>
                <a:path extrusionOk="0" fill="none" h="3253" w="3953">
                  <a:moveTo>
                    <a:pt x="3466" y="3252"/>
                  </a:moveTo>
                  <a:lnTo>
                    <a:pt x="517" y="3252"/>
                  </a:lnTo>
                  <a:lnTo>
                    <a:pt x="1" y="0"/>
                  </a:lnTo>
                  <a:lnTo>
                    <a:pt x="3952"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3734875" y="2575550"/>
              <a:ext cx="451400" cy="531950"/>
            </a:xfrm>
            <a:custGeom>
              <a:rect b="b" l="l" r="r" t="t"/>
              <a:pathLst>
                <a:path extrusionOk="0" fill="none" h="21278" w="18056">
                  <a:moveTo>
                    <a:pt x="12189" y="21277"/>
                  </a:moveTo>
                  <a:lnTo>
                    <a:pt x="5867" y="21277"/>
                  </a:lnTo>
                  <a:cubicBezTo>
                    <a:pt x="2614" y="21277"/>
                    <a:pt x="0" y="18663"/>
                    <a:pt x="0" y="15411"/>
                  </a:cubicBezTo>
                  <a:lnTo>
                    <a:pt x="0" y="2493"/>
                  </a:lnTo>
                  <a:cubicBezTo>
                    <a:pt x="0" y="1094"/>
                    <a:pt x="1155" y="0"/>
                    <a:pt x="2523" y="0"/>
                  </a:cubicBezTo>
                  <a:lnTo>
                    <a:pt x="15532" y="0"/>
                  </a:lnTo>
                  <a:cubicBezTo>
                    <a:pt x="16961" y="0"/>
                    <a:pt x="18055" y="1125"/>
                    <a:pt x="18055" y="2493"/>
                  </a:cubicBezTo>
                  <a:lnTo>
                    <a:pt x="18055" y="15411"/>
                  </a:lnTo>
                  <a:cubicBezTo>
                    <a:pt x="18055" y="18663"/>
                    <a:pt x="15441" y="21277"/>
                    <a:pt x="12189" y="21277"/>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05550" y="2726750"/>
              <a:ext cx="308525" cy="320700"/>
            </a:xfrm>
            <a:custGeom>
              <a:rect b="b" l="l" r="r" t="t"/>
              <a:pathLst>
                <a:path extrusionOk="0" h="12828" w="12341">
                  <a:moveTo>
                    <a:pt x="0" y="1"/>
                  </a:moveTo>
                  <a:lnTo>
                    <a:pt x="0" y="6992"/>
                  </a:lnTo>
                  <a:cubicBezTo>
                    <a:pt x="0" y="10214"/>
                    <a:pt x="2614" y="12828"/>
                    <a:pt x="5836" y="12828"/>
                  </a:cubicBezTo>
                  <a:lnTo>
                    <a:pt x="6474" y="12828"/>
                  </a:lnTo>
                  <a:cubicBezTo>
                    <a:pt x="9696" y="12828"/>
                    <a:pt x="12341" y="10214"/>
                    <a:pt x="12341" y="6992"/>
                  </a:cubicBezTo>
                  <a:lnTo>
                    <a:pt x="12341"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854175" y="2656100"/>
              <a:ext cx="211275" cy="25"/>
            </a:xfrm>
            <a:custGeom>
              <a:rect b="b" l="l" r="r" t="t"/>
              <a:pathLst>
                <a:path extrusionOk="0" fill="none" h="1" w="8451">
                  <a:moveTo>
                    <a:pt x="0" y="0"/>
                  </a:moveTo>
                  <a:lnTo>
                    <a:pt x="8450"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959800" y="2694850"/>
              <a:ext cx="351850" cy="663400"/>
            </a:xfrm>
            <a:custGeom>
              <a:rect b="b" l="l" r="r" t="t"/>
              <a:pathLst>
                <a:path extrusionOk="0" fill="none" h="26536" w="14074">
                  <a:moveTo>
                    <a:pt x="0" y="19757"/>
                  </a:moveTo>
                  <a:lnTo>
                    <a:pt x="0" y="19757"/>
                  </a:lnTo>
                  <a:cubicBezTo>
                    <a:pt x="0" y="23496"/>
                    <a:pt x="3040" y="26536"/>
                    <a:pt x="6779" y="26536"/>
                  </a:cubicBezTo>
                  <a:lnTo>
                    <a:pt x="7295" y="26536"/>
                  </a:lnTo>
                  <a:cubicBezTo>
                    <a:pt x="11034" y="26536"/>
                    <a:pt x="14074" y="23496"/>
                    <a:pt x="14074" y="19757"/>
                  </a:cubicBezTo>
                  <a:lnTo>
                    <a:pt x="1407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4037300" y="2765525"/>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4037300" y="288710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4037300" y="300945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4"/>
          <p:cNvGrpSpPr/>
          <p:nvPr/>
        </p:nvGrpSpPr>
        <p:grpSpPr>
          <a:xfrm rot="339790">
            <a:off x="8491594" y="1077661"/>
            <a:ext cx="328924" cy="329384"/>
            <a:chOff x="530400" y="3935750"/>
            <a:chExt cx="536500" cy="537250"/>
          </a:xfrm>
        </p:grpSpPr>
        <p:sp>
          <p:nvSpPr>
            <p:cNvPr id="195" name="Google Shape;195;p4"/>
            <p:cNvSpPr/>
            <p:nvPr/>
          </p:nvSpPr>
          <p:spPr>
            <a:xfrm>
              <a:off x="530400" y="4026175"/>
              <a:ext cx="536500" cy="446825"/>
            </a:xfrm>
            <a:custGeom>
              <a:rect b="b" l="l" r="r" t="t"/>
              <a:pathLst>
                <a:path extrusionOk="0" fill="none" h="17873" w="21460">
                  <a:moveTo>
                    <a:pt x="16505" y="17873"/>
                  </a:moveTo>
                  <a:lnTo>
                    <a:pt x="4925" y="17873"/>
                  </a:lnTo>
                  <a:cubicBezTo>
                    <a:pt x="2189" y="17873"/>
                    <a:pt x="1" y="15684"/>
                    <a:pt x="1" y="12949"/>
                  </a:cubicBezTo>
                  <a:lnTo>
                    <a:pt x="1" y="4924"/>
                  </a:lnTo>
                  <a:cubicBezTo>
                    <a:pt x="1" y="2189"/>
                    <a:pt x="2189" y="0"/>
                    <a:pt x="4925" y="0"/>
                  </a:cubicBezTo>
                  <a:lnTo>
                    <a:pt x="16475" y="0"/>
                  </a:lnTo>
                  <a:cubicBezTo>
                    <a:pt x="19211" y="0"/>
                    <a:pt x="21399" y="2189"/>
                    <a:pt x="21399" y="4924"/>
                  </a:cubicBezTo>
                  <a:lnTo>
                    <a:pt x="21399" y="12949"/>
                  </a:lnTo>
                  <a:cubicBezTo>
                    <a:pt x="21460" y="15684"/>
                    <a:pt x="19241" y="17873"/>
                    <a:pt x="1650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737100" y="4137125"/>
              <a:ext cx="122350" cy="224950"/>
            </a:xfrm>
            <a:custGeom>
              <a:rect b="b" l="l" r="r" t="t"/>
              <a:pathLst>
                <a:path extrusionOk="0" h="8998" w="4894">
                  <a:moveTo>
                    <a:pt x="0" y="0"/>
                  </a:moveTo>
                  <a:lnTo>
                    <a:pt x="0" y="8997"/>
                  </a:lnTo>
                  <a:lnTo>
                    <a:pt x="4894" y="8997"/>
                  </a:lnTo>
                  <a:lnTo>
                    <a:pt x="489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685425" y="4188025"/>
              <a:ext cx="225700" cy="122375"/>
            </a:xfrm>
            <a:custGeom>
              <a:rect b="b" l="l" r="r" t="t"/>
              <a:pathLst>
                <a:path extrusionOk="0" h="4895" w="9028">
                  <a:moveTo>
                    <a:pt x="0" y="1"/>
                  </a:moveTo>
                  <a:lnTo>
                    <a:pt x="0" y="4894"/>
                  </a:lnTo>
                  <a:lnTo>
                    <a:pt x="9028" y="4894"/>
                  </a:lnTo>
                  <a:lnTo>
                    <a:pt x="9028"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686175" y="3935750"/>
              <a:ext cx="224950" cy="91200"/>
            </a:xfrm>
            <a:custGeom>
              <a:rect b="b" l="l" r="r" t="t"/>
              <a:pathLst>
                <a:path extrusionOk="0" fill="none" h="3648" w="8998">
                  <a:moveTo>
                    <a:pt x="6870" y="0"/>
                  </a:moveTo>
                  <a:lnTo>
                    <a:pt x="2128" y="0"/>
                  </a:lnTo>
                  <a:cubicBezTo>
                    <a:pt x="943" y="0"/>
                    <a:pt x="1" y="943"/>
                    <a:pt x="1" y="2128"/>
                  </a:cubicBezTo>
                  <a:lnTo>
                    <a:pt x="1" y="3648"/>
                  </a:lnTo>
                  <a:lnTo>
                    <a:pt x="8998" y="3648"/>
                  </a:lnTo>
                  <a:lnTo>
                    <a:pt x="8998" y="2128"/>
                  </a:lnTo>
                  <a:cubicBezTo>
                    <a:pt x="8998" y="943"/>
                    <a:pt x="8056" y="0"/>
                    <a:pt x="6870"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4"/>
          <p:cNvGrpSpPr/>
          <p:nvPr/>
        </p:nvGrpSpPr>
        <p:grpSpPr>
          <a:xfrm rot="1027895">
            <a:off x="8317751" y="4299470"/>
            <a:ext cx="297263" cy="367126"/>
            <a:chOff x="5437775" y="1647725"/>
            <a:chExt cx="484850" cy="598800"/>
          </a:xfrm>
        </p:grpSpPr>
        <p:sp>
          <p:nvSpPr>
            <p:cNvPr id="200" name="Google Shape;200;p4"/>
            <p:cNvSpPr/>
            <p:nvPr/>
          </p:nvSpPr>
          <p:spPr>
            <a:xfrm>
              <a:off x="5522900" y="2006375"/>
              <a:ext cx="324500" cy="162650"/>
            </a:xfrm>
            <a:custGeom>
              <a:rect b="b" l="l" r="r" t="t"/>
              <a:pathLst>
                <a:path extrusionOk="0" h="6506" w="12980">
                  <a:moveTo>
                    <a:pt x="0" y="1"/>
                  </a:moveTo>
                  <a:cubicBezTo>
                    <a:pt x="0" y="3588"/>
                    <a:pt x="2888" y="6506"/>
                    <a:pt x="6475" y="6506"/>
                  </a:cubicBezTo>
                  <a:cubicBezTo>
                    <a:pt x="10092" y="6506"/>
                    <a:pt x="12979" y="3618"/>
                    <a:pt x="12979"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5437775" y="1647725"/>
              <a:ext cx="484850" cy="598800"/>
            </a:xfrm>
            <a:custGeom>
              <a:rect b="b" l="l" r="r" t="t"/>
              <a:pathLst>
                <a:path extrusionOk="0" fill="none" h="23952" w="19394">
                  <a:moveTo>
                    <a:pt x="12311" y="4012"/>
                  </a:moveTo>
                  <a:lnTo>
                    <a:pt x="12311" y="0"/>
                  </a:lnTo>
                  <a:lnTo>
                    <a:pt x="7387" y="0"/>
                  </a:lnTo>
                  <a:lnTo>
                    <a:pt x="7387" y="4012"/>
                  </a:lnTo>
                  <a:cubicBezTo>
                    <a:pt x="7387" y="4651"/>
                    <a:pt x="6992" y="5228"/>
                    <a:pt x="6384" y="5471"/>
                  </a:cubicBezTo>
                  <a:cubicBezTo>
                    <a:pt x="2645" y="6930"/>
                    <a:pt x="1" y="10699"/>
                    <a:pt x="305" y="15076"/>
                  </a:cubicBezTo>
                  <a:cubicBezTo>
                    <a:pt x="639" y="19940"/>
                    <a:pt x="4803" y="23800"/>
                    <a:pt x="9697" y="23891"/>
                  </a:cubicBezTo>
                  <a:cubicBezTo>
                    <a:pt x="15016" y="23952"/>
                    <a:pt x="19393" y="19666"/>
                    <a:pt x="19393" y="14347"/>
                  </a:cubicBezTo>
                  <a:cubicBezTo>
                    <a:pt x="19393" y="10274"/>
                    <a:pt x="16871" y="6839"/>
                    <a:pt x="13314" y="5471"/>
                  </a:cubicBezTo>
                  <a:cubicBezTo>
                    <a:pt x="12737" y="5228"/>
                    <a:pt x="12311" y="4651"/>
                    <a:pt x="12311" y="4012"/>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574575" y="1647725"/>
              <a:ext cx="218875" cy="25"/>
            </a:xfrm>
            <a:custGeom>
              <a:rect b="b" l="l" r="r" t="t"/>
              <a:pathLst>
                <a:path extrusionOk="0" fill="none" h="1" w="8755">
                  <a:moveTo>
                    <a:pt x="0" y="0"/>
                  </a:moveTo>
                  <a:lnTo>
                    <a:pt x="875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ext 4">
  <p:cSld name="BLANK_1_1_1_1_1_1_1_1_1_1_1_1_1_1_1_1_1_1_1_2">
    <p:spTree>
      <p:nvGrpSpPr>
        <p:cNvPr id="987" name="Shape 987"/>
        <p:cNvGrpSpPr/>
        <p:nvPr/>
      </p:nvGrpSpPr>
      <p:grpSpPr>
        <a:xfrm>
          <a:off x="0" y="0"/>
          <a:ext cx="0" cy="0"/>
          <a:chOff x="0" y="0"/>
          <a:chExt cx="0" cy="0"/>
        </a:xfrm>
      </p:grpSpPr>
      <p:sp>
        <p:nvSpPr>
          <p:cNvPr id="988" name="Google Shape;988;p3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9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989" name="Google Shape;989;p31"/>
          <p:cNvSpPr txBox="1"/>
          <p:nvPr>
            <p:ph idx="1" type="body"/>
          </p:nvPr>
        </p:nvSpPr>
        <p:spPr>
          <a:xfrm>
            <a:off x="713225" y="1415525"/>
            <a:ext cx="7316400" cy="317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Char char="●"/>
              <a:defRPr sz="1600"/>
            </a:lvl1pPr>
            <a:lvl2pPr indent="-304800" lvl="1" marL="914400" rtl="0">
              <a:lnSpc>
                <a:spcPct val="100000"/>
              </a:lnSpc>
              <a:spcBef>
                <a:spcPts val="1600"/>
              </a:spcBef>
              <a:spcAft>
                <a:spcPts val="0"/>
              </a:spcAft>
              <a:buClr>
                <a:srgbClr val="434343"/>
              </a:buClr>
              <a:buSzPts val="1200"/>
              <a:buChar char="○"/>
              <a:defRPr sz="1200"/>
            </a:lvl2pPr>
            <a:lvl3pPr indent="-304800" lvl="2" marL="1371600" rtl="0">
              <a:lnSpc>
                <a:spcPct val="100000"/>
              </a:lnSpc>
              <a:spcBef>
                <a:spcPts val="1600"/>
              </a:spcBef>
              <a:spcAft>
                <a:spcPts val="0"/>
              </a:spcAft>
              <a:buClr>
                <a:srgbClr val="434343"/>
              </a:buClr>
              <a:buSzPts val="1200"/>
              <a:buChar char="■"/>
              <a:defRPr sz="1200"/>
            </a:lvl3pPr>
            <a:lvl4pPr indent="-304800" lvl="3" marL="1828800" rtl="0">
              <a:lnSpc>
                <a:spcPct val="100000"/>
              </a:lnSpc>
              <a:spcBef>
                <a:spcPts val="1600"/>
              </a:spcBef>
              <a:spcAft>
                <a:spcPts val="0"/>
              </a:spcAft>
              <a:buClr>
                <a:srgbClr val="434343"/>
              </a:buClr>
              <a:buSzPts val="1200"/>
              <a:buChar char="●"/>
              <a:defRPr sz="1200"/>
            </a:lvl4pPr>
            <a:lvl5pPr indent="-304800" lvl="4" marL="2286000" rtl="0">
              <a:lnSpc>
                <a:spcPct val="100000"/>
              </a:lnSpc>
              <a:spcBef>
                <a:spcPts val="1600"/>
              </a:spcBef>
              <a:spcAft>
                <a:spcPts val="0"/>
              </a:spcAft>
              <a:buClr>
                <a:srgbClr val="434343"/>
              </a:buClr>
              <a:buSzPts val="1200"/>
              <a:buChar char="○"/>
              <a:defRPr sz="1200"/>
            </a:lvl5pPr>
            <a:lvl6pPr indent="-304800" lvl="5" marL="2743200" rtl="0">
              <a:lnSpc>
                <a:spcPct val="100000"/>
              </a:lnSpc>
              <a:spcBef>
                <a:spcPts val="1600"/>
              </a:spcBef>
              <a:spcAft>
                <a:spcPts val="0"/>
              </a:spcAft>
              <a:buClr>
                <a:srgbClr val="434343"/>
              </a:buClr>
              <a:buSzPts val="1200"/>
              <a:buChar char="■"/>
              <a:defRPr sz="1200"/>
            </a:lvl6pPr>
            <a:lvl7pPr indent="-304800" lvl="6" marL="3200400" rtl="0">
              <a:lnSpc>
                <a:spcPct val="100000"/>
              </a:lnSpc>
              <a:spcBef>
                <a:spcPts val="1600"/>
              </a:spcBef>
              <a:spcAft>
                <a:spcPts val="0"/>
              </a:spcAft>
              <a:buClr>
                <a:srgbClr val="434343"/>
              </a:buClr>
              <a:buSzPts val="1200"/>
              <a:buChar char="●"/>
              <a:defRPr sz="1200"/>
            </a:lvl7pPr>
            <a:lvl8pPr indent="-304800" lvl="7" marL="3657600" rtl="0">
              <a:lnSpc>
                <a:spcPct val="100000"/>
              </a:lnSpc>
              <a:spcBef>
                <a:spcPts val="1600"/>
              </a:spcBef>
              <a:spcAft>
                <a:spcPts val="0"/>
              </a:spcAft>
              <a:buClr>
                <a:srgbClr val="434343"/>
              </a:buClr>
              <a:buSzPts val="1200"/>
              <a:buChar char="○"/>
              <a:defRPr sz="1200"/>
            </a:lvl8pPr>
            <a:lvl9pPr indent="-304800" lvl="8" marL="4114800" rtl="0">
              <a:lnSpc>
                <a:spcPct val="100000"/>
              </a:lnSpc>
              <a:spcBef>
                <a:spcPts val="1600"/>
              </a:spcBef>
              <a:spcAft>
                <a:spcPts val="1600"/>
              </a:spcAft>
              <a:buClr>
                <a:srgbClr val="434343"/>
              </a:buClr>
              <a:buSzPts val="1200"/>
              <a:buChar char="■"/>
              <a:defRPr sz="1200"/>
            </a:lvl9pPr>
          </a:lstStyle>
          <a:p/>
        </p:txBody>
      </p:sp>
      <p:grpSp>
        <p:nvGrpSpPr>
          <p:cNvPr id="990" name="Google Shape;990;p31"/>
          <p:cNvGrpSpPr/>
          <p:nvPr/>
        </p:nvGrpSpPr>
        <p:grpSpPr>
          <a:xfrm rot="-1235476">
            <a:off x="7788043" y="4079650"/>
            <a:ext cx="220409" cy="386634"/>
            <a:chOff x="2965100" y="2649250"/>
            <a:chExt cx="361725" cy="634525"/>
          </a:xfrm>
        </p:grpSpPr>
        <p:sp>
          <p:nvSpPr>
            <p:cNvPr id="991" name="Google Shape;991;p31"/>
            <p:cNvSpPr/>
            <p:nvPr/>
          </p:nvSpPr>
          <p:spPr>
            <a:xfrm>
              <a:off x="2965850" y="273892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2969650" y="2845300"/>
              <a:ext cx="351850" cy="25"/>
            </a:xfrm>
            <a:custGeom>
              <a:rect b="b" l="l" r="r" t="t"/>
              <a:pathLst>
                <a:path extrusionOk="0" fill="none" h="1" w="14074">
                  <a:moveTo>
                    <a:pt x="1" y="1"/>
                  </a:moveTo>
                  <a:lnTo>
                    <a:pt x="14074"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2970425" y="3116575"/>
              <a:ext cx="345775" cy="25"/>
            </a:xfrm>
            <a:custGeom>
              <a:rect b="b" l="l" r="r" t="t"/>
              <a:pathLst>
                <a:path extrusionOk="0" fill="none" h="1" w="13831">
                  <a:moveTo>
                    <a:pt x="0" y="1"/>
                  </a:moveTo>
                  <a:lnTo>
                    <a:pt x="13830"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2965850" y="322297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2965850" y="2649250"/>
              <a:ext cx="360975" cy="634525"/>
            </a:xfrm>
            <a:custGeom>
              <a:rect b="b" l="l" r="r" t="t"/>
              <a:pathLst>
                <a:path extrusionOk="0" fill="none" h="25381" w="14439">
                  <a:moveTo>
                    <a:pt x="1" y="1"/>
                  </a:moveTo>
                  <a:lnTo>
                    <a:pt x="1" y="6627"/>
                  </a:lnTo>
                  <a:cubicBezTo>
                    <a:pt x="1" y="8359"/>
                    <a:pt x="943" y="9970"/>
                    <a:pt x="2493" y="10791"/>
                  </a:cubicBezTo>
                  <a:lnTo>
                    <a:pt x="11916" y="15867"/>
                  </a:lnTo>
                  <a:cubicBezTo>
                    <a:pt x="1343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2965100" y="2649250"/>
              <a:ext cx="361725" cy="634525"/>
            </a:xfrm>
            <a:custGeom>
              <a:rect b="b" l="l" r="r" t="t"/>
              <a:pathLst>
                <a:path extrusionOk="0" fill="none" h="25381" w="14469">
                  <a:moveTo>
                    <a:pt x="14469" y="1"/>
                  </a:moveTo>
                  <a:lnTo>
                    <a:pt x="14469" y="6627"/>
                  </a:lnTo>
                  <a:cubicBezTo>
                    <a:pt x="14469" y="8359"/>
                    <a:pt x="13496" y="9970"/>
                    <a:pt x="11946" y="10791"/>
                  </a:cubicBezTo>
                  <a:lnTo>
                    <a:pt x="2523" y="15867"/>
                  </a:lnTo>
                  <a:cubicBezTo>
                    <a:pt x="100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31"/>
          <p:cNvGrpSpPr/>
          <p:nvPr/>
        </p:nvGrpSpPr>
        <p:grpSpPr>
          <a:xfrm rot="-1023841">
            <a:off x="7716097" y="513333"/>
            <a:ext cx="178273" cy="429238"/>
            <a:chOff x="3000050" y="553475"/>
            <a:chExt cx="292575" cy="704450"/>
          </a:xfrm>
        </p:grpSpPr>
        <p:sp>
          <p:nvSpPr>
            <p:cNvPr id="998" name="Google Shape;998;p31"/>
            <p:cNvSpPr/>
            <p:nvPr/>
          </p:nvSpPr>
          <p:spPr>
            <a:xfrm>
              <a:off x="3074525" y="905300"/>
              <a:ext cx="216600" cy="348050"/>
            </a:xfrm>
            <a:custGeom>
              <a:rect b="b" l="l" r="r" t="t"/>
              <a:pathLst>
                <a:path extrusionOk="0" h="13922" w="8664">
                  <a:moveTo>
                    <a:pt x="0" y="1"/>
                  </a:moveTo>
                  <a:lnTo>
                    <a:pt x="0" y="8299"/>
                  </a:lnTo>
                  <a:cubicBezTo>
                    <a:pt x="0" y="11004"/>
                    <a:pt x="1885" y="13284"/>
                    <a:pt x="4347" y="13922"/>
                  </a:cubicBezTo>
                  <a:cubicBezTo>
                    <a:pt x="6839" y="13284"/>
                    <a:pt x="8663" y="11004"/>
                    <a:pt x="8663" y="8299"/>
                  </a:cubicBezTo>
                  <a:lnTo>
                    <a:pt x="8663"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3000800" y="553475"/>
              <a:ext cx="291825" cy="351850"/>
            </a:xfrm>
            <a:custGeom>
              <a:rect b="b" l="l" r="r" t="t"/>
              <a:pathLst>
                <a:path extrusionOk="0" fill="none" h="14074" w="11673">
                  <a:moveTo>
                    <a:pt x="5837" y="1"/>
                  </a:moveTo>
                  <a:lnTo>
                    <a:pt x="5776" y="1"/>
                  </a:lnTo>
                  <a:cubicBezTo>
                    <a:pt x="2585" y="1"/>
                    <a:pt x="1" y="2584"/>
                    <a:pt x="1" y="5776"/>
                  </a:cubicBezTo>
                  <a:lnTo>
                    <a:pt x="1" y="14074"/>
                  </a:lnTo>
                  <a:lnTo>
                    <a:pt x="11673" y="14074"/>
                  </a:lnTo>
                  <a:lnTo>
                    <a:pt x="11673" y="5776"/>
                  </a:lnTo>
                  <a:cubicBezTo>
                    <a:pt x="11612" y="2584"/>
                    <a:pt x="9028" y="1"/>
                    <a:pt x="583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3000050" y="905300"/>
              <a:ext cx="291075" cy="352625"/>
            </a:xfrm>
            <a:custGeom>
              <a:rect b="b" l="l" r="r" t="t"/>
              <a:pathLst>
                <a:path extrusionOk="0" fill="none" h="14105" w="11643">
                  <a:moveTo>
                    <a:pt x="11642" y="1"/>
                  </a:moveTo>
                  <a:lnTo>
                    <a:pt x="11642" y="8299"/>
                  </a:lnTo>
                  <a:cubicBezTo>
                    <a:pt x="11642" y="11004"/>
                    <a:pt x="9818" y="13284"/>
                    <a:pt x="7326" y="13922"/>
                  </a:cubicBezTo>
                  <a:cubicBezTo>
                    <a:pt x="6840" y="14043"/>
                    <a:pt x="632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31"/>
          <p:cNvGrpSpPr/>
          <p:nvPr/>
        </p:nvGrpSpPr>
        <p:grpSpPr>
          <a:xfrm rot="758277">
            <a:off x="8351166" y="1599580"/>
            <a:ext cx="311607" cy="200020"/>
            <a:chOff x="3766775" y="1781450"/>
            <a:chExt cx="511450" cy="328300"/>
          </a:xfrm>
        </p:grpSpPr>
        <p:sp>
          <p:nvSpPr>
            <p:cNvPr id="1002" name="Google Shape;1002;p31"/>
            <p:cNvSpPr/>
            <p:nvPr/>
          </p:nvSpPr>
          <p:spPr>
            <a:xfrm>
              <a:off x="3818450" y="1796650"/>
              <a:ext cx="401250" cy="193050"/>
            </a:xfrm>
            <a:custGeom>
              <a:rect b="b" l="l" r="r" t="t"/>
              <a:pathLst>
                <a:path extrusionOk="0" h="7722" w="16050">
                  <a:moveTo>
                    <a:pt x="3162" y="1"/>
                  </a:moveTo>
                  <a:cubicBezTo>
                    <a:pt x="1916" y="305"/>
                    <a:pt x="852" y="669"/>
                    <a:pt x="1" y="1186"/>
                  </a:cubicBezTo>
                  <a:lnTo>
                    <a:pt x="12767" y="7721"/>
                  </a:lnTo>
                  <a:cubicBezTo>
                    <a:pt x="14013" y="7448"/>
                    <a:pt x="15138" y="7052"/>
                    <a:pt x="16050" y="6597"/>
                  </a:cubicBezTo>
                  <a:lnTo>
                    <a:pt x="3162"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3766775"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2" y="8481"/>
                    <a:pt x="13041" y="8633"/>
                    <a:pt x="12068" y="8664"/>
                  </a:cubicBezTo>
                  <a:cubicBezTo>
                    <a:pt x="11460" y="8694"/>
                    <a:pt x="10882" y="8724"/>
                    <a:pt x="10244" y="8724"/>
                  </a:cubicBezTo>
                  <a:cubicBezTo>
                    <a:pt x="9636" y="8724"/>
                    <a:pt x="9028" y="8694"/>
                    <a:pt x="8420" y="8664"/>
                  </a:cubicBezTo>
                  <a:cubicBezTo>
                    <a:pt x="3618" y="8268"/>
                    <a:pt x="1" y="6505"/>
                    <a:pt x="1" y="4378"/>
                  </a:cubicBezTo>
                  <a:cubicBezTo>
                    <a:pt x="1" y="3375"/>
                    <a:pt x="761" y="2463"/>
                    <a:pt x="2068" y="1733"/>
                  </a:cubicBezTo>
                  <a:cubicBezTo>
                    <a:pt x="2888" y="1247"/>
                    <a:pt x="3952" y="852"/>
                    <a:pt x="5229" y="578"/>
                  </a:cubicBezTo>
                  <a:cubicBezTo>
                    <a:pt x="6202" y="335"/>
                    <a:pt x="7265" y="153"/>
                    <a:pt x="8420" y="62"/>
                  </a:cubicBezTo>
                  <a:cubicBezTo>
                    <a:pt x="9028" y="31"/>
                    <a:pt x="9575" y="1"/>
                    <a:pt x="10244" y="1"/>
                  </a:cubicBezTo>
                  <a:cubicBezTo>
                    <a:pt x="10852" y="1"/>
                    <a:pt x="11460" y="31"/>
                    <a:pt x="12068" y="62"/>
                  </a:cubicBezTo>
                  <a:cubicBezTo>
                    <a:pt x="1684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3766775"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2" y="8724"/>
                    <a:pt x="10244" y="8724"/>
                  </a:cubicBezTo>
                  <a:cubicBezTo>
                    <a:pt x="9636" y="8724"/>
                    <a:pt x="9028" y="8693"/>
                    <a:pt x="8420"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ext 5">
  <p:cSld name="BLANK_1_1_1_1_1_1_1_1_1_1_1_1_1_1_1_1_1_1_1_2_1">
    <p:spTree>
      <p:nvGrpSpPr>
        <p:cNvPr id="1005" name="Shape 1005"/>
        <p:cNvGrpSpPr/>
        <p:nvPr/>
      </p:nvGrpSpPr>
      <p:grpSpPr>
        <a:xfrm>
          <a:off x="0" y="0"/>
          <a:ext cx="0" cy="0"/>
          <a:chOff x="0" y="0"/>
          <a:chExt cx="0" cy="0"/>
        </a:xfrm>
      </p:grpSpPr>
      <p:sp>
        <p:nvSpPr>
          <p:cNvPr id="1006" name="Google Shape;1006;p3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9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1007" name="Google Shape;1007;p32"/>
          <p:cNvSpPr txBox="1"/>
          <p:nvPr>
            <p:ph idx="1" type="body"/>
          </p:nvPr>
        </p:nvSpPr>
        <p:spPr>
          <a:xfrm>
            <a:off x="713225" y="1415525"/>
            <a:ext cx="7316400" cy="3174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Char char="●"/>
              <a:defRPr sz="1600"/>
            </a:lvl1pPr>
            <a:lvl2pPr indent="-304800" lvl="1" marL="914400" rtl="0">
              <a:lnSpc>
                <a:spcPct val="100000"/>
              </a:lnSpc>
              <a:spcBef>
                <a:spcPts val="1600"/>
              </a:spcBef>
              <a:spcAft>
                <a:spcPts val="0"/>
              </a:spcAft>
              <a:buClr>
                <a:srgbClr val="434343"/>
              </a:buClr>
              <a:buSzPts val="1200"/>
              <a:buChar char="○"/>
              <a:defRPr sz="1200"/>
            </a:lvl2pPr>
            <a:lvl3pPr indent="-304800" lvl="2" marL="1371600" rtl="0">
              <a:lnSpc>
                <a:spcPct val="100000"/>
              </a:lnSpc>
              <a:spcBef>
                <a:spcPts val="1600"/>
              </a:spcBef>
              <a:spcAft>
                <a:spcPts val="0"/>
              </a:spcAft>
              <a:buClr>
                <a:srgbClr val="434343"/>
              </a:buClr>
              <a:buSzPts val="1200"/>
              <a:buChar char="■"/>
              <a:defRPr sz="1200"/>
            </a:lvl3pPr>
            <a:lvl4pPr indent="-304800" lvl="3" marL="1828800" rtl="0">
              <a:lnSpc>
                <a:spcPct val="100000"/>
              </a:lnSpc>
              <a:spcBef>
                <a:spcPts val="1600"/>
              </a:spcBef>
              <a:spcAft>
                <a:spcPts val="0"/>
              </a:spcAft>
              <a:buClr>
                <a:srgbClr val="434343"/>
              </a:buClr>
              <a:buSzPts val="1200"/>
              <a:buChar char="●"/>
              <a:defRPr sz="1200"/>
            </a:lvl4pPr>
            <a:lvl5pPr indent="-304800" lvl="4" marL="2286000" rtl="0">
              <a:lnSpc>
                <a:spcPct val="100000"/>
              </a:lnSpc>
              <a:spcBef>
                <a:spcPts val="1600"/>
              </a:spcBef>
              <a:spcAft>
                <a:spcPts val="0"/>
              </a:spcAft>
              <a:buClr>
                <a:srgbClr val="434343"/>
              </a:buClr>
              <a:buSzPts val="1200"/>
              <a:buChar char="○"/>
              <a:defRPr sz="1200"/>
            </a:lvl5pPr>
            <a:lvl6pPr indent="-304800" lvl="5" marL="2743200" rtl="0">
              <a:lnSpc>
                <a:spcPct val="100000"/>
              </a:lnSpc>
              <a:spcBef>
                <a:spcPts val="1600"/>
              </a:spcBef>
              <a:spcAft>
                <a:spcPts val="0"/>
              </a:spcAft>
              <a:buClr>
                <a:srgbClr val="434343"/>
              </a:buClr>
              <a:buSzPts val="1200"/>
              <a:buChar char="■"/>
              <a:defRPr sz="1200"/>
            </a:lvl6pPr>
            <a:lvl7pPr indent="-304800" lvl="6" marL="3200400" rtl="0">
              <a:lnSpc>
                <a:spcPct val="100000"/>
              </a:lnSpc>
              <a:spcBef>
                <a:spcPts val="1600"/>
              </a:spcBef>
              <a:spcAft>
                <a:spcPts val="0"/>
              </a:spcAft>
              <a:buClr>
                <a:srgbClr val="434343"/>
              </a:buClr>
              <a:buSzPts val="1200"/>
              <a:buChar char="●"/>
              <a:defRPr sz="1200"/>
            </a:lvl7pPr>
            <a:lvl8pPr indent="-304800" lvl="7" marL="3657600" rtl="0">
              <a:lnSpc>
                <a:spcPct val="100000"/>
              </a:lnSpc>
              <a:spcBef>
                <a:spcPts val="1600"/>
              </a:spcBef>
              <a:spcAft>
                <a:spcPts val="0"/>
              </a:spcAft>
              <a:buClr>
                <a:srgbClr val="434343"/>
              </a:buClr>
              <a:buSzPts val="1200"/>
              <a:buChar char="○"/>
              <a:defRPr sz="1200"/>
            </a:lvl8pPr>
            <a:lvl9pPr indent="-304800" lvl="8" marL="4114800" rtl="0">
              <a:lnSpc>
                <a:spcPct val="100000"/>
              </a:lnSpc>
              <a:spcBef>
                <a:spcPts val="1600"/>
              </a:spcBef>
              <a:spcAft>
                <a:spcPts val="1600"/>
              </a:spcAft>
              <a:buClr>
                <a:srgbClr val="434343"/>
              </a:buClr>
              <a:buSzPts val="1200"/>
              <a:buChar char="■"/>
              <a:defRPr sz="1200"/>
            </a:lvl9pPr>
          </a:lstStyle>
          <a:p/>
        </p:txBody>
      </p:sp>
      <p:grpSp>
        <p:nvGrpSpPr>
          <p:cNvPr id="1008" name="Google Shape;1008;p32"/>
          <p:cNvGrpSpPr/>
          <p:nvPr/>
        </p:nvGrpSpPr>
        <p:grpSpPr>
          <a:xfrm rot="-1059639">
            <a:off x="4407534" y="3849280"/>
            <a:ext cx="328926" cy="329385"/>
            <a:chOff x="530400" y="3935750"/>
            <a:chExt cx="536500" cy="537250"/>
          </a:xfrm>
        </p:grpSpPr>
        <p:sp>
          <p:nvSpPr>
            <p:cNvPr id="1009" name="Google Shape;1009;p32"/>
            <p:cNvSpPr/>
            <p:nvPr/>
          </p:nvSpPr>
          <p:spPr>
            <a:xfrm>
              <a:off x="530400" y="4026175"/>
              <a:ext cx="536500" cy="446825"/>
            </a:xfrm>
            <a:custGeom>
              <a:rect b="b" l="l" r="r" t="t"/>
              <a:pathLst>
                <a:path extrusionOk="0" fill="none" h="17873" w="21460">
                  <a:moveTo>
                    <a:pt x="16505" y="17873"/>
                  </a:moveTo>
                  <a:lnTo>
                    <a:pt x="4925" y="17873"/>
                  </a:lnTo>
                  <a:cubicBezTo>
                    <a:pt x="2189" y="17873"/>
                    <a:pt x="1" y="15684"/>
                    <a:pt x="1" y="12949"/>
                  </a:cubicBezTo>
                  <a:lnTo>
                    <a:pt x="1" y="4924"/>
                  </a:lnTo>
                  <a:cubicBezTo>
                    <a:pt x="1" y="2189"/>
                    <a:pt x="2189" y="0"/>
                    <a:pt x="4925" y="0"/>
                  </a:cubicBezTo>
                  <a:lnTo>
                    <a:pt x="16475" y="0"/>
                  </a:lnTo>
                  <a:cubicBezTo>
                    <a:pt x="19211" y="0"/>
                    <a:pt x="21399" y="2189"/>
                    <a:pt x="21399" y="4924"/>
                  </a:cubicBezTo>
                  <a:lnTo>
                    <a:pt x="21399" y="12949"/>
                  </a:lnTo>
                  <a:cubicBezTo>
                    <a:pt x="21460" y="15684"/>
                    <a:pt x="19241" y="17873"/>
                    <a:pt x="1650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737100" y="4137125"/>
              <a:ext cx="122350" cy="224950"/>
            </a:xfrm>
            <a:custGeom>
              <a:rect b="b" l="l" r="r" t="t"/>
              <a:pathLst>
                <a:path extrusionOk="0" h="8998" w="4894">
                  <a:moveTo>
                    <a:pt x="0" y="0"/>
                  </a:moveTo>
                  <a:lnTo>
                    <a:pt x="0" y="8997"/>
                  </a:lnTo>
                  <a:lnTo>
                    <a:pt x="4894" y="8997"/>
                  </a:lnTo>
                  <a:lnTo>
                    <a:pt x="489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685425" y="4188025"/>
              <a:ext cx="225700" cy="122375"/>
            </a:xfrm>
            <a:custGeom>
              <a:rect b="b" l="l" r="r" t="t"/>
              <a:pathLst>
                <a:path extrusionOk="0" h="4895" w="9028">
                  <a:moveTo>
                    <a:pt x="0" y="1"/>
                  </a:moveTo>
                  <a:lnTo>
                    <a:pt x="0" y="4894"/>
                  </a:lnTo>
                  <a:lnTo>
                    <a:pt x="9028" y="4894"/>
                  </a:lnTo>
                  <a:lnTo>
                    <a:pt x="9028"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686175" y="3935750"/>
              <a:ext cx="224950" cy="91200"/>
            </a:xfrm>
            <a:custGeom>
              <a:rect b="b" l="l" r="r" t="t"/>
              <a:pathLst>
                <a:path extrusionOk="0" fill="none" h="3648" w="8998">
                  <a:moveTo>
                    <a:pt x="6870" y="0"/>
                  </a:moveTo>
                  <a:lnTo>
                    <a:pt x="2128" y="0"/>
                  </a:lnTo>
                  <a:cubicBezTo>
                    <a:pt x="943" y="0"/>
                    <a:pt x="1" y="943"/>
                    <a:pt x="1" y="2128"/>
                  </a:cubicBezTo>
                  <a:lnTo>
                    <a:pt x="1" y="3648"/>
                  </a:lnTo>
                  <a:lnTo>
                    <a:pt x="8998" y="3648"/>
                  </a:lnTo>
                  <a:lnTo>
                    <a:pt x="8998" y="2128"/>
                  </a:lnTo>
                  <a:cubicBezTo>
                    <a:pt x="8998" y="943"/>
                    <a:pt x="8056" y="0"/>
                    <a:pt x="6870"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2"/>
          <p:cNvGrpSpPr/>
          <p:nvPr/>
        </p:nvGrpSpPr>
        <p:grpSpPr>
          <a:xfrm rot="798926">
            <a:off x="7189001" y="4282414"/>
            <a:ext cx="297253" cy="367113"/>
            <a:chOff x="5437775" y="1647725"/>
            <a:chExt cx="484850" cy="598800"/>
          </a:xfrm>
        </p:grpSpPr>
        <p:sp>
          <p:nvSpPr>
            <p:cNvPr id="1014" name="Google Shape;1014;p32"/>
            <p:cNvSpPr/>
            <p:nvPr/>
          </p:nvSpPr>
          <p:spPr>
            <a:xfrm>
              <a:off x="5522900" y="2006375"/>
              <a:ext cx="324500" cy="162650"/>
            </a:xfrm>
            <a:custGeom>
              <a:rect b="b" l="l" r="r" t="t"/>
              <a:pathLst>
                <a:path extrusionOk="0" h="6506" w="12980">
                  <a:moveTo>
                    <a:pt x="0" y="1"/>
                  </a:moveTo>
                  <a:cubicBezTo>
                    <a:pt x="0" y="3588"/>
                    <a:pt x="2888" y="6506"/>
                    <a:pt x="6475" y="6506"/>
                  </a:cubicBezTo>
                  <a:cubicBezTo>
                    <a:pt x="10092" y="6506"/>
                    <a:pt x="12979" y="3618"/>
                    <a:pt x="12979"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5437775" y="1647725"/>
              <a:ext cx="484850" cy="598800"/>
            </a:xfrm>
            <a:custGeom>
              <a:rect b="b" l="l" r="r" t="t"/>
              <a:pathLst>
                <a:path extrusionOk="0" fill="none" h="23952" w="19394">
                  <a:moveTo>
                    <a:pt x="12311" y="4012"/>
                  </a:moveTo>
                  <a:lnTo>
                    <a:pt x="12311" y="0"/>
                  </a:lnTo>
                  <a:lnTo>
                    <a:pt x="7387" y="0"/>
                  </a:lnTo>
                  <a:lnTo>
                    <a:pt x="7387" y="4012"/>
                  </a:lnTo>
                  <a:cubicBezTo>
                    <a:pt x="7387" y="4651"/>
                    <a:pt x="6992" y="5228"/>
                    <a:pt x="6384" y="5471"/>
                  </a:cubicBezTo>
                  <a:cubicBezTo>
                    <a:pt x="2645" y="6930"/>
                    <a:pt x="1" y="10699"/>
                    <a:pt x="305" y="15076"/>
                  </a:cubicBezTo>
                  <a:cubicBezTo>
                    <a:pt x="639" y="19940"/>
                    <a:pt x="4803" y="23800"/>
                    <a:pt x="9697" y="23891"/>
                  </a:cubicBezTo>
                  <a:cubicBezTo>
                    <a:pt x="15016" y="23952"/>
                    <a:pt x="19393" y="19666"/>
                    <a:pt x="19393" y="14347"/>
                  </a:cubicBezTo>
                  <a:cubicBezTo>
                    <a:pt x="19393" y="10274"/>
                    <a:pt x="16871" y="6839"/>
                    <a:pt x="13314" y="5471"/>
                  </a:cubicBezTo>
                  <a:cubicBezTo>
                    <a:pt x="12737" y="5228"/>
                    <a:pt x="12311" y="4651"/>
                    <a:pt x="12311" y="4012"/>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5574575" y="1647725"/>
              <a:ext cx="218875" cy="25"/>
            </a:xfrm>
            <a:custGeom>
              <a:rect b="b" l="l" r="r" t="t"/>
              <a:pathLst>
                <a:path extrusionOk="0" fill="none" h="1" w="8755">
                  <a:moveTo>
                    <a:pt x="0" y="0"/>
                  </a:moveTo>
                  <a:lnTo>
                    <a:pt x="875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32"/>
          <p:cNvGrpSpPr/>
          <p:nvPr/>
        </p:nvGrpSpPr>
        <p:grpSpPr>
          <a:xfrm rot="-3161750">
            <a:off x="1593942" y="4129553"/>
            <a:ext cx="295418" cy="672852"/>
            <a:chOff x="358432" y="4085134"/>
            <a:chExt cx="295392" cy="672792"/>
          </a:xfrm>
        </p:grpSpPr>
        <p:grpSp>
          <p:nvGrpSpPr>
            <p:cNvPr id="1018" name="Google Shape;1018;p32"/>
            <p:cNvGrpSpPr/>
            <p:nvPr/>
          </p:nvGrpSpPr>
          <p:grpSpPr>
            <a:xfrm>
              <a:off x="358432" y="4085134"/>
              <a:ext cx="295392" cy="575394"/>
              <a:chOff x="557750" y="2417475"/>
              <a:chExt cx="481800" cy="938500"/>
            </a:xfrm>
          </p:grpSpPr>
          <p:sp>
            <p:nvSpPr>
              <p:cNvPr id="1019" name="Google Shape;1019;p32"/>
              <p:cNvSpPr/>
              <p:nvPr/>
            </p:nvSpPr>
            <p:spPr>
              <a:xfrm>
                <a:off x="693775" y="2714600"/>
                <a:ext cx="286500" cy="503825"/>
              </a:xfrm>
              <a:custGeom>
                <a:rect b="b" l="l" r="r" t="t"/>
                <a:pathLst>
                  <a:path extrusionOk="0" h="20153" w="11460">
                    <a:moveTo>
                      <a:pt x="1" y="1"/>
                    </a:moveTo>
                    <a:lnTo>
                      <a:pt x="1" y="20153"/>
                    </a:lnTo>
                    <a:lnTo>
                      <a:pt x="11460" y="20153"/>
                    </a:lnTo>
                    <a:lnTo>
                      <a:pt x="11460"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617800" y="2606700"/>
                <a:ext cx="362475" cy="612500"/>
              </a:xfrm>
              <a:custGeom>
                <a:rect b="b" l="l" r="r" t="t"/>
                <a:pathLst>
                  <a:path extrusionOk="0" fill="none" h="24500" w="14499">
                    <a:moveTo>
                      <a:pt x="0" y="0"/>
                    </a:moveTo>
                    <a:lnTo>
                      <a:pt x="14499" y="0"/>
                    </a:lnTo>
                    <a:lnTo>
                      <a:pt x="14499" y="24499"/>
                    </a:lnTo>
                    <a:lnTo>
                      <a:pt x="0"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a:off x="699850" y="3219175"/>
                <a:ext cx="196850" cy="136800"/>
              </a:xfrm>
              <a:custGeom>
                <a:rect b="b" l="l" r="r" t="t"/>
                <a:pathLst>
                  <a:path extrusionOk="0" fill="none" h="5472" w="7874">
                    <a:moveTo>
                      <a:pt x="6931" y="5471"/>
                    </a:moveTo>
                    <a:lnTo>
                      <a:pt x="97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2"/>
              <p:cNvSpPr/>
              <p:nvPr/>
            </p:nvSpPr>
            <p:spPr>
              <a:xfrm>
                <a:off x="762925" y="2491200"/>
                <a:ext cx="72225" cy="115525"/>
              </a:xfrm>
              <a:custGeom>
                <a:rect b="b" l="l" r="r" t="t"/>
                <a:pathLst>
                  <a:path extrusionOk="0" fill="none" h="4621" w="2889">
                    <a:moveTo>
                      <a:pt x="1" y="0"/>
                    </a:moveTo>
                    <a:lnTo>
                      <a:pt x="2888" y="0"/>
                    </a:lnTo>
                    <a:lnTo>
                      <a:pt x="2888"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687700"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0" y="609"/>
                      <a:pt x="0" y="1429"/>
                    </a:cubicBezTo>
                    <a:lnTo>
                      <a:pt x="0" y="1521"/>
                    </a:lnTo>
                    <a:cubicBezTo>
                      <a:pt x="0"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2"/>
              <p:cNvSpPr/>
              <p:nvPr/>
            </p:nvSpPr>
            <p:spPr>
              <a:xfrm>
                <a:off x="798650"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2"/>
              <p:cNvSpPr/>
              <p:nvPr/>
            </p:nvSpPr>
            <p:spPr>
              <a:xfrm>
                <a:off x="798650"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a:off x="798650"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2"/>
              <p:cNvSpPr/>
              <p:nvPr/>
            </p:nvSpPr>
            <p:spPr>
              <a:xfrm>
                <a:off x="557750" y="2606700"/>
                <a:ext cx="481800" cy="25"/>
              </a:xfrm>
              <a:custGeom>
                <a:rect b="b" l="l" r="r" t="t"/>
                <a:pathLst>
                  <a:path extrusionOk="0" fill="none" h="1" w="19272">
                    <a:moveTo>
                      <a:pt x="1" y="0"/>
                    </a:moveTo>
                    <a:lnTo>
                      <a:pt x="1927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 name="Google Shape;1028;p32"/>
            <p:cNvSpPr/>
            <p:nvPr/>
          </p:nvSpPr>
          <p:spPr>
            <a:xfrm>
              <a:off x="507364" y="4660536"/>
              <a:ext cx="15" cy="97391"/>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Design 2">
  <p:cSld name="BLANK_1_1_1_1_1_1_1_1_1_1_1_1_1_1_1_1_1_1_1_2_1_1">
    <p:spTree>
      <p:nvGrpSpPr>
        <p:cNvPr id="1029" name="Shape 1029"/>
        <p:cNvGrpSpPr/>
        <p:nvPr/>
      </p:nvGrpSpPr>
      <p:grpSpPr>
        <a:xfrm>
          <a:off x="0" y="0"/>
          <a:ext cx="0" cy="0"/>
          <a:chOff x="0" y="0"/>
          <a:chExt cx="0" cy="0"/>
        </a:xfrm>
      </p:grpSpPr>
      <p:sp>
        <p:nvSpPr>
          <p:cNvPr id="1030" name="Google Shape;1030;p3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9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1031" name="Google Shape;1031;p33"/>
          <p:cNvSpPr txBox="1"/>
          <p:nvPr>
            <p:ph idx="2" type="title"/>
          </p:nvPr>
        </p:nvSpPr>
        <p:spPr>
          <a:xfrm>
            <a:off x="1327963" y="1709575"/>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1032" name="Google Shape;1032;p33"/>
          <p:cNvSpPr txBox="1"/>
          <p:nvPr>
            <p:ph idx="1" type="subTitle"/>
          </p:nvPr>
        </p:nvSpPr>
        <p:spPr>
          <a:xfrm>
            <a:off x="1324513" y="2249925"/>
            <a:ext cx="1500900" cy="172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033" name="Google Shape;1033;p33"/>
          <p:cNvSpPr txBox="1"/>
          <p:nvPr>
            <p:ph idx="3" type="title"/>
          </p:nvPr>
        </p:nvSpPr>
        <p:spPr>
          <a:xfrm>
            <a:off x="3825000" y="1709575"/>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1034" name="Google Shape;1034;p33"/>
          <p:cNvSpPr txBox="1"/>
          <p:nvPr>
            <p:ph idx="4" type="subTitle"/>
          </p:nvPr>
        </p:nvSpPr>
        <p:spPr>
          <a:xfrm>
            <a:off x="3821550" y="2249925"/>
            <a:ext cx="1500900" cy="172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035" name="Google Shape;1035;p33"/>
          <p:cNvSpPr txBox="1"/>
          <p:nvPr>
            <p:ph idx="5" type="title"/>
          </p:nvPr>
        </p:nvSpPr>
        <p:spPr>
          <a:xfrm>
            <a:off x="6320338" y="1709575"/>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1036" name="Google Shape;1036;p33"/>
          <p:cNvSpPr txBox="1"/>
          <p:nvPr>
            <p:ph idx="6" type="subTitle"/>
          </p:nvPr>
        </p:nvSpPr>
        <p:spPr>
          <a:xfrm>
            <a:off x="6316888" y="2249925"/>
            <a:ext cx="1500900" cy="172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grpSp>
        <p:nvGrpSpPr>
          <p:cNvPr id="1037" name="Google Shape;1037;p33"/>
          <p:cNvGrpSpPr/>
          <p:nvPr/>
        </p:nvGrpSpPr>
        <p:grpSpPr>
          <a:xfrm rot="-1394953">
            <a:off x="2255437" y="4151618"/>
            <a:ext cx="343083" cy="344012"/>
            <a:chOff x="2864025" y="1664425"/>
            <a:chExt cx="563100" cy="564625"/>
          </a:xfrm>
        </p:grpSpPr>
        <p:sp>
          <p:nvSpPr>
            <p:cNvPr id="1038" name="Google Shape;1038;p33"/>
            <p:cNvSpPr/>
            <p:nvPr/>
          </p:nvSpPr>
          <p:spPr>
            <a:xfrm>
              <a:off x="2864025" y="1664425"/>
              <a:ext cx="563100" cy="564625"/>
            </a:xfrm>
            <a:custGeom>
              <a:rect b="b" l="l" r="r" t="t"/>
              <a:pathLst>
                <a:path extrusionOk="0" fill="none" h="22585" w="22524">
                  <a:moveTo>
                    <a:pt x="19910" y="20001"/>
                  </a:moveTo>
                  <a:lnTo>
                    <a:pt x="19910" y="20001"/>
                  </a:lnTo>
                  <a:cubicBezTo>
                    <a:pt x="17326" y="22585"/>
                    <a:pt x="13132" y="22524"/>
                    <a:pt x="10548" y="19940"/>
                  </a:cubicBezTo>
                  <a:lnTo>
                    <a:pt x="2584" y="11946"/>
                  </a:lnTo>
                  <a:cubicBezTo>
                    <a:pt x="1" y="9363"/>
                    <a:pt x="31" y="5168"/>
                    <a:pt x="2615" y="2585"/>
                  </a:cubicBezTo>
                  <a:lnTo>
                    <a:pt x="2615" y="2585"/>
                  </a:lnTo>
                  <a:cubicBezTo>
                    <a:pt x="5198" y="1"/>
                    <a:pt x="9393" y="31"/>
                    <a:pt x="11977" y="2615"/>
                  </a:cubicBezTo>
                  <a:lnTo>
                    <a:pt x="19940" y="10639"/>
                  </a:lnTo>
                  <a:cubicBezTo>
                    <a:pt x="22524" y="13223"/>
                    <a:pt x="22494" y="17418"/>
                    <a:pt x="19910" y="2000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3021325" y="1827425"/>
              <a:ext cx="249275" cy="237875"/>
            </a:xfrm>
            <a:custGeom>
              <a:rect b="b" l="l" r="r" t="t"/>
              <a:pathLst>
                <a:path extrusionOk="0" h="9515" w="9971">
                  <a:moveTo>
                    <a:pt x="4986" y="1"/>
                  </a:moveTo>
                  <a:cubicBezTo>
                    <a:pt x="4461" y="1"/>
                    <a:pt x="3937" y="198"/>
                    <a:pt x="3527" y="593"/>
                  </a:cubicBezTo>
                  <a:lnTo>
                    <a:pt x="821" y="3299"/>
                  </a:lnTo>
                  <a:cubicBezTo>
                    <a:pt x="1" y="4089"/>
                    <a:pt x="1" y="5366"/>
                    <a:pt x="821" y="6186"/>
                  </a:cubicBezTo>
                  <a:lnTo>
                    <a:pt x="3496" y="8922"/>
                  </a:lnTo>
                  <a:cubicBezTo>
                    <a:pt x="3906" y="9317"/>
                    <a:pt x="4431" y="9515"/>
                    <a:pt x="4951" y="9515"/>
                  </a:cubicBezTo>
                  <a:cubicBezTo>
                    <a:pt x="5472" y="9515"/>
                    <a:pt x="5989" y="9317"/>
                    <a:pt x="6384" y="8922"/>
                  </a:cubicBezTo>
                  <a:lnTo>
                    <a:pt x="9119" y="6217"/>
                  </a:lnTo>
                  <a:cubicBezTo>
                    <a:pt x="9970" y="5426"/>
                    <a:pt x="9970" y="4119"/>
                    <a:pt x="9119" y="3329"/>
                  </a:cubicBezTo>
                  <a:lnTo>
                    <a:pt x="6445" y="593"/>
                  </a:lnTo>
                  <a:cubicBezTo>
                    <a:pt x="6034" y="198"/>
                    <a:pt x="5510" y="1"/>
                    <a:pt x="4986"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3074525" y="1935725"/>
              <a:ext cx="30425" cy="31175"/>
            </a:xfrm>
            <a:custGeom>
              <a:rect b="b" l="l" r="r" t="t"/>
              <a:pathLst>
                <a:path extrusionOk="0" h="1247" w="1217">
                  <a:moveTo>
                    <a:pt x="608" y="0"/>
                  </a:moveTo>
                  <a:cubicBezTo>
                    <a:pt x="274" y="0"/>
                    <a:pt x="0" y="274"/>
                    <a:pt x="0" y="638"/>
                  </a:cubicBezTo>
                  <a:cubicBezTo>
                    <a:pt x="0" y="973"/>
                    <a:pt x="274" y="1246"/>
                    <a:pt x="608" y="1246"/>
                  </a:cubicBezTo>
                  <a:cubicBezTo>
                    <a:pt x="943" y="1246"/>
                    <a:pt x="1216" y="973"/>
                    <a:pt x="1216" y="63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3135300" y="1875675"/>
              <a:ext cx="30425" cy="30425"/>
            </a:xfrm>
            <a:custGeom>
              <a:rect b="b" l="l" r="r" t="t"/>
              <a:pathLst>
                <a:path extrusionOk="0" h="1217" w="1217">
                  <a:moveTo>
                    <a:pt x="609" y="1"/>
                  </a:moveTo>
                  <a:cubicBezTo>
                    <a:pt x="275" y="1"/>
                    <a:pt x="1" y="244"/>
                    <a:pt x="1" y="609"/>
                  </a:cubicBezTo>
                  <a:cubicBezTo>
                    <a:pt x="1" y="943"/>
                    <a:pt x="275" y="1217"/>
                    <a:pt x="609" y="1217"/>
                  </a:cubicBezTo>
                  <a:cubicBezTo>
                    <a:pt x="943" y="1217"/>
                    <a:pt x="1217" y="943"/>
                    <a:pt x="1217" y="609"/>
                  </a:cubicBezTo>
                  <a:cubicBezTo>
                    <a:pt x="1217" y="244"/>
                    <a:pt x="943" y="1"/>
                    <a:pt x="609" y="1"/>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3126200" y="1987400"/>
              <a:ext cx="30425" cy="30400"/>
            </a:xfrm>
            <a:custGeom>
              <a:rect b="b" l="l" r="r" t="t"/>
              <a:pathLst>
                <a:path extrusionOk="0" h="1216" w="1217">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3186975" y="1926600"/>
              <a:ext cx="30425" cy="30425"/>
            </a:xfrm>
            <a:custGeom>
              <a:rect b="b" l="l" r="r" t="t"/>
              <a:pathLst>
                <a:path extrusionOk="0" h="1217" w="1217">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3145950" y="1665950"/>
              <a:ext cx="280425" cy="281950"/>
            </a:xfrm>
            <a:custGeom>
              <a:rect b="b" l="l" r="r" t="t"/>
              <a:pathLst>
                <a:path extrusionOk="0" fill="none" h="11278" w="11217">
                  <a:moveTo>
                    <a:pt x="700" y="2554"/>
                  </a:moveTo>
                  <a:lnTo>
                    <a:pt x="8663" y="10578"/>
                  </a:lnTo>
                  <a:cubicBezTo>
                    <a:pt x="8906" y="10791"/>
                    <a:pt x="9089" y="11034"/>
                    <a:pt x="9241" y="11277"/>
                  </a:cubicBezTo>
                  <a:cubicBezTo>
                    <a:pt x="11217" y="8694"/>
                    <a:pt x="11034" y="4955"/>
                    <a:pt x="8663" y="2584"/>
                  </a:cubicBezTo>
                  <a:cubicBezTo>
                    <a:pt x="6323" y="244"/>
                    <a:pt x="2584" y="1"/>
                    <a:pt x="1" y="1976"/>
                  </a:cubicBezTo>
                  <a:cubicBezTo>
                    <a:pt x="274" y="2159"/>
                    <a:pt x="487" y="2341"/>
                    <a:pt x="700" y="2554"/>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2864800" y="1945600"/>
              <a:ext cx="280425" cy="281175"/>
            </a:xfrm>
            <a:custGeom>
              <a:rect b="b" l="l" r="r" t="t"/>
              <a:pathLst>
                <a:path extrusionOk="0" fill="none" h="11247" w="11217">
                  <a:moveTo>
                    <a:pt x="10517" y="8693"/>
                  </a:moveTo>
                  <a:lnTo>
                    <a:pt x="2553" y="699"/>
                  </a:lnTo>
                  <a:cubicBezTo>
                    <a:pt x="2310" y="456"/>
                    <a:pt x="2128" y="243"/>
                    <a:pt x="1976" y="0"/>
                  </a:cubicBezTo>
                  <a:cubicBezTo>
                    <a:pt x="0" y="2584"/>
                    <a:pt x="182" y="6323"/>
                    <a:pt x="2553" y="8663"/>
                  </a:cubicBezTo>
                  <a:cubicBezTo>
                    <a:pt x="4894" y="11034"/>
                    <a:pt x="8633" y="11247"/>
                    <a:pt x="11216" y="927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33"/>
          <p:cNvGrpSpPr/>
          <p:nvPr/>
        </p:nvGrpSpPr>
        <p:grpSpPr>
          <a:xfrm rot="627475">
            <a:off x="1026834" y="4314199"/>
            <a:ext cx="351442" cy="476916"/>
            <a:chOff x="3734875" y="2575550"/>
            <a:chExt cx="576775" cy="782700"/>
          </a:xfrm>
        </p:grpSpPr>
        <p:sp>
          <p:nvSpPr>
            <p:cNvPr id="1047" name="Google Shape;1047;p33"/>
            <p:cNvSpPr/>
            <p:nvPr/>
          </p:nvSpPr>
          <p:spPr>
            <a:xfrm>
              <a:off x="3910400" y="3107475"/>
              <a:ext cx="98825" cy="81325"/>
            </a:xfrm>
            <a:custGeom>
              <a:rect b="b" l="l" r="r" t="t"/>
              <a:pathLst>
                <a:path extrusionOk="0" fill="none" h="3253" w="3953">
                  <a:moveTo>
                    <a:pt x="3466" y="3252"/>
                  </a:moveTo>
                  <a:lnTo>
                    <a:pt x="517" y="3252"/>
                  </a:lnTo>
                  <a:lnTo>
                    <a:pt x="1" y="0"/>
                  </a:lnTo>
                  <a:lnTo>
                    <a:pt x="3952"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3734875" y="2575550"/>
              <a:ext cx="451400" cy="531950"/>
            </a:xfrm>
            <a:custGeom>
              <a:rect b="b" l="l" r="r" t="t"/>
              <a:pathLst>
                <a:path extrusionOk="0" fill="none" h="21278" w="18056">
                  <a:moveTo>
                    <a:pt x="12189" y="21277"/>
                  </a:moveTo>
                  <a:lnTo>
                    <a:pt x="5867" y="21277"/>
                  </a:lnTo>
                  <a:cubicBezTo>
                    <a:pt x="2614" y="21277"/>
                    <a:pt x="0" y="18663"/>
                    <a:pt x="0" y="15411"/>
                  </a:cubicBezTo>
                  <a:lnTo>
                    <a:pt x="0" y="2493"/>
                  </a:lnTo>
                  <a:cubicBezTo>
                    <a:pt x="0" y="1094"/>
                    <a:pt x="1155" y="0"/>
                    <a:pt x="2523" y="0"/>
                  </a:cubicBezTo>
                  <a:lnTo>
                    <a:pt x="15532" y="0"/>
                  </a:lnTo>
                  <a:cubicBezTo>
                    <a:pt x="16961" y="0"/>
                    <a:pt x="18055" y="1125"/>
                    <a:pt x="18055" y="2493"/>
                  </a:cubicBezTo>
                  <a:lnTo>
                    <a:pt x="18055" y="15411"/>
                  </a:lnTo>
                  <a:cubicBezTo>
                    <a:pt x="18055" y="18663"/>
                    <a:pt x="15441" y="21277"/>
                    <a:pt x="12189" y="21277"/>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3805550" y="2726750"/>
              <a:ext cx="308525" cy="320700"/>
            </a:xfrm>
            <a:custGeom>
              <a:rect b="b" l="l" r="r" t="t"/>
              <a:pathLst>
                <a:path extrusionOk="0" h="12828" w="12341">
                  <a:moveTo>
                    <a:pt x="0" y="1"/>
                  </a:moveTo>
                  <a:lnTo>
                    <a:pt x="0" y="6992"/>
                  </a:lnTo>
                  <a:cubicBezTo>
                    <a:pt x="0" y="10214"/>
                    <a:pt x="2614" y="12828"/>
                    <a:pt x="5836" y="12828"/>
                  </a:cubicBezTo>
                  <a:lnTo>
                    <a:pt x="6474" y="12828"/>
                  </a:lnTo>
                  <a:cubicBezTo>
                    <a:pt x="9696" y="12828"/>
                    <a:pt x="12341" y="10214"/>
                    <a:pt x="12341" y="6992"/>
                  </a:cubicBezTo>
                  <a:lnTo>
                    <a:pt x="12341"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3854175" y="2656100"/>
              <a:ext cx="211275" cy="25"/>
            </a:xfrm>
            <a:custGeom>
              <a:rect b="b" l="l" r="r" t="t"/>
              <a:pathLst>
                <a:path extrusionOk="0" fill="none" h="1" w="8451">
                  <a:moveTo>
                    <a:pt x="0" y="0"/>
                  </a:moveTo>
                  <a:lnTo>
                    <a:pt x="8450"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3959800" y="2694850"/>
              <a:ext cx="351850" cy="663400"/>
            </a:xfrm>
            <a:custGeom>
              <a:rect b="b" l="l" r="r" t="t"/>
              <a:pathLst>
                <a:path extrusionOk="0" fill="none" h="26536" w="14074">
                  <a:moveTo>
                    <a:pt x="0" y="19757"/>
                  </a:moveTo>
                  <a:lnTo>
                    <a:pt x="0" y="19757"/>
                  </a:lnTo>
                  <a:cubicBezTo>
                    <a:pt x="0" y="23496"/>
                    <a:pt x="3040" y="26536"/>
                    <a:pt x="6779" y="26536"/>
                  </a:cubicBezTo>
                  <a:lnTo>
                    <a:pt x="7295" y="26536"/>
                  </a:lnTo>
                  <a:cubicBezTo>
                    <a:pt x="11034" y="26536"/>
                    <a:pt x="14074" y="23496"/>
                    <a:pt x="14074" y="19757"/>
                  </a:cubicBezTo>
                  <a:lnTo>
                    <a:pt x="1407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4037300" y="2765525"/>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4037300" y="288710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4037300" y="3009450"/>
              <a:ext cx="155050" cy="25"/>
            </a:xfrm>
            <a:custGeom>
              <a:rect b="b" l="l" r="r" t="t"/>
              <a:pathLst>
                <a:path extrusionOk="0" fill="none" h="1" w="6202">
                  <a:moveTo>
                    <a:pt x="1" y="0"/>
                  </a:moveTo>
                  <a:lnTo>
                    <a:pt x="620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33"/>
          <p:cNvGrpSpPr/>
          <p:nvPr/>
        </p:nvGrpSpPr>
        <p:grpSpPr>
          <a:xfrm rot="758277">
            <a:off x="536578" y="3451805"/>
            <a:ext cx="311607" cy="200020"/>
            <a:chOff x="3766775" y="1781450"/>
            <a:chExt cx="511450" cy="328300"/>
          </a:xfrm>
        </p:grpSpPr>
        <p:sp>
          <p:nvSpPr>
            <p:cNvPr id="1056" name="Google Shape;1056;p33"/>
            <p:cNvSpPr/>
            <p:nvPr/>
          </p:nvSpPr>
          <p:spPr>
            <a:xfrm>
              <a:off x="3818450" y="1796650"/>
              <a:ext cx="401250" cy="193050"/>
            </a:xfrm>
            <a:custGeom>
              <a:rect b="b" l="l" r="r" t="t"/>
              <a:pathLst>
                <a:path extrusionOk="0" h="7722" w="16050">
                  <a:moveTo>
                    <a:pt x="3162" y="1"/>
                  </a:moveTo>
                  <a:cubicBezTo>
                    <a:pt x="1916" y="305"/>
                    <a:pt x="852" y="669"/>
                    <a:pt x="1" y="1186"/>
                  </a:cubicBezTo>
                  <a:lnTo>
                    <a:pt x="12767" y="7721"/>
                  </a:lnTo>
                  <a:cubicBezTo>
                    <a:pt x="14013" y="7448"/>
                    <a:pt x="15138" y="7052"/>
                    <a:pt x="16050" y="6597"/>
                  </a:cubicBezTo>
                  <a:lnTo>
                    <a:pt x="3162"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3766775"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2" y="8481"/>
                    <a:pt x="13041" y="8633"/>
                    <a:pt x="12068" y="8664"/>
                  </a:cubicBezTo>
                  <a:cubicBezTo>
                    <a:pt x="11460" y="8694"/>
                    <a:pt x="10882" y="8724"/>
                    <a:pt x="10244" y="8724"/>
                  </a:cubicBezTo>
                  <a:cubicBezTo>
                    <a:pt x="9636" y="8724"/>
                    <a:pt x="9028" y="8694"/>
                    <a:pt x="8420" y="8664"/>
                  </a:cubicBezTo>
                  <a:cubicBezTo>
                    <a:pt x="3618" y="8268"/>
                    <a:pt x="1" y="6505"/>
                    <a:pt x="1" y="4378"/>
                  </a:cubicBezTo>
                  <a:cubicBezTo>
                    <a:pt x="1" y="3375"/>
                    <a:pt x="761" y="2463"/>
                    <a:pt x="2068" y="1733"/>
                  </a:cubicBezTo>
                  <a:cubicBezTo>
                    <a:pt x="2888" y="1247"/>
                    <a:pt x="3952" y="852"/>
                    <a:pt x="5229" y="578"/>
                  </a:cubicBezTo>
                  <a:cubicBezTo>
                    <a:pt x="6202" y="335"/>
                    <a:pt x="7265" y="153"/>
                    <a:pt x="8420" y="62"/>
                  </a:cubicBezTo>
                  <a:cubicBezTo>
                    <a:pt x="9028" y="31"/>
                    <a:pt x="9575" y="1"/>
                    <a:pt x="10244" y="1"/>
                  </a:cubicBezTo>
                  <a:cubicBezTo>
                    <a:pt x="10852" y="1"/>
                    <a:pt x="11460" y="31"/>
                    <a:pt x="12068" y="62"/>
                  </a:cubicBezTo>
                  <a:cubicBezTo>
                    <a:pt x="1684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3766775"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2" y="8724"/>
                    <a:pt x="10244" y="8724"/>
                  </a:cubicBezTo>
                  <a:cubicBezTo>
                    <a:pt x="9636" y="8724"/>
                    <a:pt x="9028" y="8693"/>
                    <a:pt x="8420"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33"/>
          <p:cNvGrpSpPr/>
          <p:nvPr/>
        </p:nvGrpSpPr>
        <p:grpSpPr>
          <a:xfrm rot="-899686">
            <a:off x="8339981" y="959961"/>
            <a:ext cx="334002" cy="334937"/>
            <a:chOff x="1320700" y="3935750"/>
            <a:chExt cx="535750" cy="537250"/>
          </a:xfrm>
        </p:grpSpPr>
        <p:sp>
          <p:nvSpPr>
            <p:cNvPr id="1060" name="Google Shape;1060;p33"/>
            <p:cNvSpPr/>
            <p:nvPr/>
          </p:nvSpPr>
          <p:spPr>
            <a:xfrm>
              <a:off x="1320700" y="4026175"/>
              <a:ext cx="535750" cy="446825"/>
            </a:xfrm>
            <a:custGeom>
              <a:rect b="b" l="l" r="r" t="t"/>
              <a:pathLst>
                <a:path extrusionOk="0" fill="none" h="17873" w="21430">
                  <a:moveTo>
                    <a:pt x="16475" y="17873"/>
                  </a:moveTo>
                  <a:lnTo>
                    <a:pt x="4924" y="17873"/>
                  </a:lnTo>
                  <a:cubicBezTo>
                    <a:pt x="2189" y="17873"/>
                    <a:pt x="0" y="15684"/>
                    <a:pt x="0" y="12949"/>
                  </a:cubicBezTo>
                  <a:lnTo>
                    <a:pt x="0" y="4924"/>
                  </a:lnTo>
                  <a:cubicBezTo>
                    <a:pt x="0" y="2189"/>
                    <a:pt x="2189" y="0"/>
                    <a:pt x="4924" y="0"/>
                  </a:cubicBezTo>
                  <a:lnTo>
                    <a:pt x="16475" y="0"/>
                  </a:lnTo>
                  <a:cubicBezTo>
                    <a:pt x="19210" y="0"/>
                    <a:pt x="21429" y="2189"/>
                    <a:pt x="21429" y="4924"/>
                  </a:cubicBezTo>
                  <a:lnTo>
                    <a:pt x="21429" y="12949"/>
                  </a:lnTo>
                  <a:cubicBezTo>
                    <a:pt x="21429" y="15684"/>
                    <a:pt x="19180" y="17873"/>
                    <a:pt x="1647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3"/>
            <p:cNvSpPr/>
            <p:nvPr/>
          </p:nvSpPr>
          <p:spPr>
            <a:xfrm>
              <a:off x="1526625" y="4137125"/>
              <a:ext cx="122350" cy="224950"/>
            </a:xfrm>
            <a:custGeom>
              <a:rect b="b" l="l" r="r" t="t"/>
              <a:pathLst>
                <a:path extrusionOk="0" h="8998" w="4894">
                  <a:moveTo>
                    <a:pt x="0" y="0"/>
                  </a:moveTo>
                  <a:lnTo>
                    <a:pt x="0" y="8997"/>
                  </a:lnTo>
                  <a:lnTo>
                    <a:pt x="4894" y="8997"/>
                  </a:lnTo>
                  <a:lnTo>
                    <a:pt x="489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3"/>
            <p:cNvSpPr/>
            <p:nvPr/>
          </p:nvSpPr>
          <p:spPr>
            <a:xfrm>
              <a:off x="1474950" y="4188025"/>
              <a:ext cx="225700" cy="122375"/>
            </a:xfrm>
            <a:custGeom>
              <a:rect b="b" l="l" r="r" t="t"/>
              <a:pathLst>
                <a:path extrusionOk="0" h="4895" w="9028">
                  <a:moveTo>
                    <a:pt x="0" y="1"/>
                  </a:moveTo>
                  <a:lnTo>
                    <a:pt x="0" y="4894"/>
                  </a:lnTo>
                  <a:lnTo>
                    <a:pt x="9028" y="4894"/>
                  </a:lnTo>
                  <a:lnTo>
                    <a:pt x="9028"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1474175" y="3935750"/>
              <a:ext cx="226475" cy="91200"/>
            </a:xfrm>
            <a:custGeom>
              <a:rect b="b" l="l" r="r" t="t"/>
              <a:pathLst>
                <a:path extrusionOk="0" fill="none" h="3648" w="9059">
                  <a:moveTo>
                    <a:pt x="6931" y="0"/>
                  </a:moveTo>
                  <a:lnTo>
                    <a:pt x="2129" y="0"/>
                  </a:lnTo>
                  <a:cubicBezTo>
                    <a:pt x="943" y="0"/>
                    <a:pt x="1" y="943"/>
                    <a:pt x="1" y="2128"/>
                  </a:cubicBezTo>
                  <a:lnTo>
                    <a:pt x="1" y="3648"/>
                  </a:lnTo>
                  <a:lnTo>
                    <a:pt x="9059" y="3648"/>
                  </a:lnTo>
                  <a:lnTo>
                    <a:pt x="9059" y="2128"/>
                  </a:lnTo>
                  <a:cubicBezTo>
                    <a:pt x="9059" y="943"/>
                    <a:pt x="8086" y="0"/>
                    <a:pt x="6931"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3"/>
          <p:cNvGrpSpPr/>
          <p:nvPr/>
        </p:nvGrpSpPr>
        <p:grpSpPr>
          <a:xfrm rot="-899686">
            <a:off x="7315062" y="372324"/>
            <a:ext cx="265783" cy="354840"/>
            <a:chOff x="585125" y="1661400"/>
            <a:chExt cx="426325" cy="569175"/>
          </a:xfrm>
        </p:grpSpPr>
        <p:sp>
          <p:nvSpPr>
            <p:cNvPr id="1065" name="Google Shape;1065;p33"/>
            <p:cNvSpPr/>
            <p:nvPr/>
          </p:nvSpPr>
          <p:spPr>
            <a:xfrm>
              <a:off x="646675" y="1743475"/>
              <a:ext cx="305500" cy="406550"/>
            </a:xfrm>
            <a:custGeom>
              <a:rect b="b" l="l" r="r" t="t"/>
              <a:pathLst>
                <a:path extrusionOk="0" h="16262" w="12220">
                  <a:moveTo>
                    <a:pt x="6079" y="0"/>
                  </a:moveTo>
                  <a:cubicBezTo>
                    <a:pt x="2736" y="0"/>
                    <a:pt x="61" y="6596"/>
                    <a:pt x="0" y="10031"/>
                  </a:cubicBezTo>
                  <a:cubicBezTo>
                    <a:pt x="304" y="9909"/>
                    <a:pt x="608" y="9848"/>
                    <a:pt x="973" y="9848"/>
                  </a:cubicBezTo>
                  <a:cubicBezTo>
                    <a:pt x="2219" y="9848"/>
                    <a:pt x="3283" y="10851"/>
                    <a:pt x="3283" y="12158"/>
                  </a:cubicBezTo>
                  <a:cubicBezTo>
                    <a:pt x="3283" y="13192"/>
                    <a:pt x="2584" y="14012"/>
                    <a:pt x="1672" y="14316"/>
                  </a:cubicBezTo>
                  <a:cubicBezTo>
                    <a:pt x="2796" y="15502"/>
                    <a:pt x="4377" y="16262"/>
                    <a:pt x="6140" y="16262"/>
                  </a:cubicBezTo>
                  <a:cubicBezTo>
                    <a:pt x="6474" y="16262"/>
                    <a:pt x="6809" y="16231"/>
                    <a:pt x="7113" y="16170"/>
                  </a:cubicBezTo>
                  <a:cubicBezTo>
                    <a:pt x="10000" y="15715"/>
                    <a:pt x="12219" y="13192"/>
                    <a:pt x="12219" y="10183"/>
                  </a:cubicBezTo>
                  <a:cubicBezTo>
                    <a:pt x="12158" y="7113"/>
                    <a:pt x="9970" y="1337"/>
                    <a:pt x="7082" y="182"/>
                  </a:cubicBezTo>
                  <a:cubicBezTo>
                    <a:pt x="6778" y="61"/>
                    <a:pt x="6444" y="0"/>
                    <a:pt x="6079"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a:off x="585125"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51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Design 3">
  <p:cSld name="BLANK_1_1_1_1_1_1_1_1_1_1_1_1_1_1_1_1_1_1_1_2_1_1_1">
    <p:spTree>
      <p:nvGrpSpPr>
        <p:cNvPr id="1067" name="Shape 1067"/>
        <p:cNvGrpSpPr/>
        <p:nvPr/>
      </p:nvGrpSpPr>
      <p:grpSpPr>
        <a:xfrm>
          <a:off x="0" y="0"/>
          <a:ext cx="0" cy="0"/>
          <a:chOff x="0" y="0"/>
          <a:chExt cx="0" cy="0"/>
        </a:xfrm>
      </p:grpSpPr>
      <p:sp>
        <p:nvSpPr>
          <p:cNvPr id="1068" name="Google Shape;1068;p34"/>
          <p:cNvSpPr txBox="1"/>
          <p:nvPr>
            <p:ph idx="1" type="subTitle"/>
          </p:nvPr>
        </p:nvSpPr>
        <p:spPr>
          <a:xfrm>
            <a:off x="4402056" y="1535275"/>
            <a:ext cx="2679300" cy="78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69" name="Google Shape;1069;p3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9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1070" name="Google Shape;1070;p34"/>
          <p:cNvSpPr txBox="1"/>
          <p:nvPr>
            <p:ph idx="2" type="title"/>
          </p:nvPr>
        </p:nvSpPr>
        <p:spPr>
          <a:xfrm>
            <a:off x="2066093" y="1709575"/>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1071" name="Google Shape;1071;p34"/>
          <p:cNvSpPr txBox="1"/>
          <p:nvPr>
            <p:ph idx="3" type="subTitle"/>
          </p:nvPr>
        </p:nvSpPr>
        <p:spPr>
          <a:xfrm>
            <a:off x="4402056" y="2423100"/>
            <a:ext cx="2679300" cy="78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72" name="Google Shape;1072;p34"/>
          <p:cNvSpPr txBox="1"/>
          <p:nvPr>
            <p:ph idx="4" type="title"/>
          </p:nvPr>
        </p:nvSpPr>
        <p:spPr>
          <a:xfrm>
            <a:off x="2066093" y="2597400"/>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sp>
        <p:nvSpPr>
          <p:cNvPr id="1073" name="Google Shape;1073;p34"/>
          <p:cNvSpPr txBox="1"/>
          <p:nvPr>
            <p:ph idx="5" type="subTitle"/>
          </p:nvPr>
        </p:nvSpPr>
        <p:spPr>
          <a:xfrm>
            <a:off x="4402056" y="3310925"/>
            <a:ext cx="2679300" cy="78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74" name="Google Shape;1074;p34"/>
          <p:cNvSpPr txBox="1"/>
          <p:nvPr>
            <p:ph idx="6" type="title"/>
          </p:nvPr>
        </p:nvSpPr>
        <p:spPr>
          <a:xfrm>
            <a:off x="2066093" y="3485225"/>
            <a:ext cx="14940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latin typeface="Hind"/>
                <a:ea typeface="Hind"/>
                <a:cs typeface="Hind"/>
                <a:sym typeface="Hind"/>
              </a:defRPr>
            </a:lvl1pPr>
            <a:lvl2pPr lvl="1" rtl="0" algn="ctr">
              <a:spcBef>
                <a:spcPts val="0"/>
              </a:spcBef>
              <a:spcAft>
                <a:spcPts val="0"/>
              </a:spcAft>
              <a:buNone/>
              <a:defRPr b="1" sz="1600">
                <a:latin typeface="Hind"/>
                <a:ea typeface="Hind"/>
                <a:cs typeface="Hind"/>
                <a:sym typeface="Hind"/>
              </a:defRPr>
            </a:lvl2pPr>
            <a:lvl3pPr lvl="2" rtl="0" algn="ctr">
              <a:spcBef>
                <a:spcPts val="0"/>
              </a:spcBef>
              <a:spcAft>
                <a:spcPts val="0"/>
              </a:spcAft>
              <a:buNone/>
              <a:defRPr b="1" sz="1600">
                <a:latin typeface="Hind"/>
                <a:ea typeface="Hind"/>
                <a:cs typeface="Hind"/>
                <a:sym typeface="Hind"/>
              </a:defRPr>
            </a:lvl3pPr>
            <a:lvl4pPr lvl="3" rtl="0" algn="ctr">
              <a:spcBef>
                <a:spcPts val="0"/>
              </a:spcBef>
              <a:spcAft>
                <a:spcPts val="0"/>
              </a:spcAft>
              <a:buNone/>
              <a:defRPr b="1" sz="1600">
                <a:latin typeface="Hind"/>
                <a:ea typeface="Hind"/>
                <a:cs typeface="Hind"/>
                <a:sym typeface="Hind"/>
              </a:defRPr>
            </a:lvl4pPr>
            <a:lvl5pPr lvl="4" rtl="0" algn="ctr">
              <a:spcBef>
                <a:spcPts val="0"/>
              </a:spcBef>
              <a:spcAft>
                <a:spcPts val="0"/>
              </a:spcAft>
              <a:buNone/>
              <a:defRPr b="1" sz="1600">
                <a:latin typeface="Hind"/>
                <a:ea typeface="Hind"/>
                <a:cs typeface="Hind"/>
                <a:sym typeface="Hind"/>
              </a:defRPr>
            </a:lvl5pPr>
            <a:lvl6pPr lvl="5" rtl="0" algn="ctr">
              <a:spcBef>
                <a:spcPts val="0"/>
              </a:spcBef>
              <a:spcAft>
                <a:spcPts val="0"/>
              </a:spcAft>
              <a:buNone/>
              <a:defRPr b="1" sz="1600">
                <a:latin typeface="Hind"/>
                <a:ea typeface="Hind"/>
                <a:cs typeface="Hind"/>
                <a:sym typeface="Hind"/>
              </a:defRPr>
            </a:lvl6pPr>
            <a:lvl7pPr lvl="6" rtl="0" algn="ctr">
              <a:spcBef>
                <a:spcPts val="0"/>
              </a:spcBef>
              <a:spcAft>
                <a:spcPts val="0"/>
              </a:spcAft>
              <a:buNone/>
              <a:defRPr b="1" sz="1600">
                <a:latin typeface="Hind"/>
                <a:ea typeface="Hind"/>
                <a:cs typeface="Hind"/>
                <a:sym typeface="Hind"/>
              </a:defRPr>
            </a:lvl7pPr>
            <a:lvl8pPr lvl="7" rtl="0" algn="ctr">
              <a:spcBef>
                <a:spcPts val="0"/>
              </a:spcBef>
              <a:spcAft>
                <a:spcPts val="0"/>
              </a:spcAft>
              <a:buNone/>
              <a:defRPr b="1" sz="1600">
                <a:latin typeface="Hind"/>
                <a:ea typeface="Hind"/>
                <a:cs typeface="Hind"/>
                <a:sym typeface="Hind"/>
              </a:defRPr>
            </a:lvl8pPr>
            <a:lvl9pPr lvl="8" rtl="0" algn="ctr">
              <a:spcBef>
                <a:spcPts val="0"/>
              </a:spcBef>
              <a:spcAft>
                <a:spcPts val="0"/>
              </a:spcAft>
              <a:buNone/>
              <a:defRPr b="1" sz="1600">
                <a:latin typeface="Hind"/>
                <a:ea typeface="Hind"/>
                <a:cs typeface="Hind"/>
                <a:sym typeface="Hind"/>
              </a:defRPr>
            </a:lvl9pPr>
          </a:lstStyle>
          <a:p/>
        </p:txBody>
      </p:sp>
      <p:grpSp>
        <p:nvGrpSpPr>
          <p:cNvPr id="1075" name="Google Shape;1075;p34"/>
          <p:cNvGrpSpPr/>
          <p:nvPr/>
        </p:nvGrpSpPr>
        <p:grpSpPr>
          <a:xfrm rot="-464572">
            <a:off x="7545750" y="4291279"/>
            <a:ext cx="221770" cy="389021"/>
            <a:chOff x="2229525" y="2649250"/>
            <a:chExt cx="361725" cy="634525"/>
          </a:xfrm>
        </p:grpSpPr>
        <p:sp>
          <p:nvSpPr>
            <p:cNvPr id="1076" name="Google Shape;1076;p34"/>
            <p:cNvSpPr/>
            <p:nvPr/>
          </p:nvSpPr>
          <p:spPr>
            <a:xfrm>
              <a:off x="2230275" y="273892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2234075" y="2845300"/>
              <a:ext cx="352625" cy="25"/>
            </a:xfrm>
            <a:custGeom>
              <a:rect b="b" l="l" r="r" t="t"/>
              <a:pathLst>
                <a:path extrusionOk="0" fill="none" h="1" w="14105">
                  <a:moveTo>
                    <a:pt x="1" y="1"/>
                  </a:moveTo>
                  <a:lnTo>
                    <a:pt x="14104"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2234850" y="3116575"/>
              <a:ext cx="345000" cy="25"/>
            </a:xfrm>
            <a:custGeom>
              <a:rect b="b" l="l" r="r" t="t"/>
              <a:pathLst>
                <a:path extrusionOk="0" fill="none" h="1" w="13800">
                  <a:moveTo>
                    <a:pt x="0" y="1"/>
                  </a:moveTo>
                  <a:lnTo>
                    <a:pt x="13800"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2230275" y="322297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2230275" y="2649250"/>
              <a:ext cx="360975" cy="634525"/>
            </a:xfrm>
            <a:custGeom>
              <a:rect b="b" l="l" r="r" t="t"/>
              <a:pathLst>
                <a:path extrusionOk="0" fill="none" h="25381" w="14439">
                  <a:moveTo>
                    <a:pt x="1" y="1"/>
                  </a:moveTo>
                  <a:lnTo>
                    <a:pt x="1" y="6627"/>
                  </a:lnTo>
                  <a:cubicBezTo>
                    <a:pt x="1" y="8359"/>
                    <a:pt x="943" y="9970"/>
                    <a:pt x="2524" y="10791"/>
                  </a:cubicBezTo>
                  <a:lnTo>
                    <a:pt x="11946" y="15867"/>
                  </a:lnTo>
                  <a:cubicBezTo>
                    <a:pt x="1346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2229525" y="2649250"/>
              <a:ext cx="360975" cy="634525"/>
            </a:xfrm>
            <a:custGeom>
              <a:rect b="b" l="l" r="r" t="t"/>
              <a:pathLst>
                <a:path extrusionOk="0" fill="none" h="25381" w="14439">
                  <a:moveTo>
                    <a:pt x="14438" y="1"/>
                  </a:moveTo>
                  <a:lnTo>
                    <a:pt x="14438" y="6627"/>
                  </a:lnTo>
                  <a:cubicBezTo>
                    <a:pt x="14438" y="8359"/>
                    <a:pt x="13496" y="9970"/>
                    <a:pt x="11915" y="10791"/>
                  </a:cubicBezTo>
                  <a:lnTo>
                    <a:pt x="2493" y="15867"/>
                  </a:lnTo>
                  <a:cubicBezTo>
                    <a:pt x="97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4"/>
          <p:cNvGrpSpPr/>
          <p:nvPr/>
        </p:nvGrpSpPr>
        <p:grpSpPr>
          <a:xfrm rot="-751181">
            <a:off x="8323369" y="2903262"/>
            <a:ext cx="344764" cy="346159"/>
            <a:chOff x="2128450" y="1664425"/>
            <a:chExt cx="562350" cy="564625"/>
          </a:xfrm>
        </p:grpSpPr>
        <p:sp>
          <p:nvSpPr>
            <p:cNvPr id="1083" name="Google Shape;1083;p34"/>
            <p:cNvSpPr/>
            <p:nvPr/>
          </p:nvSpPr>
          <p:spPr>
            <a:xfrm>
              <a:off x="2128450" y="1664425"/>
              <a:ext cx="562350" cy="564625"/>
            </a:xfrm>
            <a:custGeom>
              <a:rect b="b" l="l" r="r" t="t"/>
              <a:pathLst>
                <a:path extrusionOk="0" fill="none" h="22585" w="22494">
                  <a:moveTo>
                    <a:pt x="19910" y="20001"/>
                  </a:moveTo>
                  <a:lnTo>
                    <a:pt x="19910" y="20001"/>
                  </a:lnTo>
                  <a:cubicBezTo>
                    <a:pt x="17326" y="22585"/>
                    <a:pt x="13162" y="22524"/>
                    <a:pt x="10578" y="19940"/>
                  </a:cubicBezTo>
                  <a:lnTo>
                    <a:pt x="2584" y="11946"/>
                  </a:lnTo>
                  <a:cubicBezTo>
                    <a:pt x="1" y="9363"/>
                    <a:pt x="61" y="5168"/>
                    <a:pt x="2645" y="2585"/>
                  </a:cubicBezTo>
                  <a:lnTo>
                    <a:pt x="2645" y="2585"/>
                  </a:lnTo>
                  <a:cubicBezTo>
                    <a:pt x="5229" y="1"/>
                    <a:pt x="9393" y="31"/>
                    <a:pt x="11977" y="2615"/>
                  </a:cubicBezTo>
                  <a:lnTo>
                    <a:pt x="19971" y="10639"/>
                  </a:lnTo>
                  <a:cubicBezTo>
                    <a:pt x="22494" y="13223"/>
                    <a:pt x="22494" y="17418"/>
                    <a:pt x="19910" y="2000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2286500" y="1827425"/>
              <a:ext cx="247750" cy="237875"/>
            </a:xfrm>
            <a:custGeom>
              <a:rect b="b" l="l" r="r" t="t"/>
              <a:pathLst>
                <a:path extrusionOk="0" h="9515" w="9910">
                  <a:moveTo>
                    <a:pt x="4971" y="1"/>
                  </a:moveTo>
                  <a:cubicBezTo>
                    <a:pt x="4446" y="1"/>
                    <a:pt x="3922" y="198"/>
                    <a:pt x="3527" y="593"/>
                  </a:cubicBezTo>
                  <a:lnTo>
                    <a:pt x="791" y="3299"/>
                  </a:lnTo>
                  <a:cubicBezTo>
                    <a:pt x="1" y="4089"/>
                    <a:pt x="1" y="5366"/>
                    <a:pt x="791" y="6186"/>
                  </a:cubicBezTo>
                  <a:lnTo>
                    <a:pt x="3497" y="8922"/>
                  </a:lnTo>
                  <a:cubicBezTo>
                    <a:pt x="3892" y="9317"/>
                    <a:pt x="4416" y="9515"/>
                    <a:pt x="4940" y="9515"/>
                  </a:cubicBezTo>
                  <a:cubicBezTo>
                    <a:pt x="5465" y="9515"/>
                    <a:pt x="5989" y="9317"/>
                    <a:pt x="6384" y="8922"/>
                  </a:cubicBezTo>
                  <a:lnTo>
                    <a:pt x="9120" y="6217"/>
                  </a:lnTo>
                  <a:cubicBezTo>
                    <a:pt x="9910" y="5426"/>
                    <a:pt x="9910" y="4119"/>
                    <a:pt x="9120" y="3329"/>
                  </a:cubicBezTo>
                  <a:lnTo>
                    <a:pt x="6414" y="593"/>
                  </a:lnTo>
                  <a:cubicBezTo>
                    <a:pt x="6019" y="198"/>
                    <a:pt x="5495" y="1"/>
                    <a:pt x="4971"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2338950" y="1935725"/>
              <a:ext cx="30425" cy="31175"/>
            </a:xfrm>
            <a:custGeom>
              <a:rect b="b" l="l" r="r" t="t"/>
              <a:pathLst>
                <a:path extrusionOk="0" h="1247" w="1217">
                  <a:moveTo>
                    <a:pt x="608" y="0"/>
                  </a:moveTo>
                  <a:cubicBezTo>
                    <a:pt x="243" y="0"/>
                    <a:pt x="0" y="274"/>
                    <a:pt x="0" y="638"/>
                  </a:cubicBezTo>
                  <a:cubicBezTo>
                    <a:pt x="0" y="973"/>
                    <a:pt x="243" y="1246"/>
                    <a:pt x="608" y="1246"/>
                  </a:cubicBezTo>
                  <a:cubicBezTo>
                    <a:pt x="943" y="1246"/>
                    <a:pt x="1216" y="973"/>
                    <a:pt x="1216" y="638"/>
                  </a:cubicBezTo>
                  <a:cubicBezTo>
                    <a:pt x="1216" y="274"/>
                    <a:pt x="943" y="0"/>
                    <a:pt x="608"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2400500" y="1875675"/>
              <a:ext cx="30425" cy="30425"/>
            </a:xfrm>
            <a:custGeom>
              <a:rect b="b" l="l" r="r" t="t"/>
              <a:pathLst>
                <a:path extrusionOk="0" h="1217" w="1217">
                  <a:moveTo>
                    <a:pt x="608" y="1"/>
                  </a:moveTo>
                  <a:cubicBezTo>
                    <a:pt x="274" y="1"/>
                    <a:pt x="0" y="244"/>
                    <a:pt x="0" y="609"/>
                  </a:cubicBezTo>
                  <a:cubicBezTo>
                    <a:pt x="0" y="943"/>
                    <a:pt x="274" y="1217"/>
                    <a:pt x="608" y="1217"/>
                  </a:cubicBezTo>
                  <a:cubicBezTo>
                    <a:pt x="943" y="1217"/>
                    <a:pt x="1216" y="943"/>
                    <a:pt x="1216" y="609"/>
                  </a:cubicBezTo>
                  <a:cubicBezTo>
                    <a:pt x="1216" y="244"/>
                    <a:pt x="943" y="1"/>
                    <a:pt x="608" y="1"/>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2389850" y="1987400"/>
              <a:ext cx="30425" cy="30400"/>
            </a:xfrm>
            <a:custGeom>
              <a:rect b="b" l="l" r="r" t="t"/>
              <a:pathLst>
                <a:path extrusionOk="0" h="1216" w="1217">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2451400" y="1926600"/>
              <a:ext cx="30425" cy="30425"/>
            </a:xfrm>
            <a:custGeom>
              <a:rect b="b" l="l" r="r" t="t"/>
              <a:pathLst>
                <a:path extrusionOk="0" h="1217" w="1217">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rgbClr val="1C1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2411125" y="1665950"/>
              <a:ext cx="279675" cy="281950"/>
            </a:xfrm>
            <a:custGeom>
              <a:rect b="b" l="l" r="r" t="t"/>
              <a:pathLst>
                <a:path extrusionOk="0" fill="none" h="11278" w="11187">
                  <a:moveTo>
                    <a:pt x="670" y="2554"/>
                  </a:moveTo>
                  <a:lnTo>
                    <a:pt x="8664" y="10578"/>
                  </a:lnTo>
                  <a:cubicBezTo>
                    <a:pt x="8876" y="10791"/>
                    <a:pt x="9059" y="11034"/>
                    <a:pt x="9211" y="11277"/>
                  </a:cubicBezTo>
                  <a:cubicBezTo>
                    <a:pt x="11187" y="8694"/>
                    <a:pt x="11004" y="4955"/>
                    <a:pt x="8664" y="2584"/>
                  </a:cubicBezTo>
                  <a:cubicBezTo>
                    <a:pt x="6293" y="244"/>
                    <a:pt x="2585" y="1"/>
                    <a:pt x="1" y="1976"/>
                  </a:cubicBezTo>
                  <a:cubicBezTo>
                    <a:pt x="214" y="2159"/>
                    <a:pt x="457" y="2341"/>
                    <a:pt x="670" y="2554"/>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2129975" y="1945600"/>
              <a:ext cx="279675" cy="281175"/>
            </a:xfrm>
            <a:custGeom>
              <a:rect b="b" l="l" r="r" t="t"/>
              <a:pathLst>
                <a:path extrusionOk="0" fill="none" h="11247" w="11187">
                  <a:moveTo>
                    <a:pt x="10517" y="8693"/>
                  </a:moveTo>
                  <a:lnTo>
                    <a:pt x="2523" y="699"/>
                  </a:lnTo>
                  <a:cubicBezTo>
                    <a:pt x="2311" y="456"/>
                    <a:pt x="2128" y="243"/>
                    <a:pt x="1976" y="0"/>
                  </a:cubicBezTo>
                  <a:cubicBezTo>
                    <a:pt x="0" y="2584"/>
                    <a:pt x="183" y="6323"/>
                    <a:pt x="2523" y="8663"/>
                  </a:cubicBezTo>
                  <a:cubicBezTo>
                    <a:pt x="4894" y="11034"/>
                    <a:pt x="8602" y="11247"/>
                    <a:pt x="11186" y="927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34"/>
          <p:cNvGrpSpPr/>
          <p:nvPr/>
        </p:nvGrpSpPr>
        <p:grpSpPr>
          <a:xfrm rot="999162">
            <a:off x="593116" y="2094276"/>
            <a:ext cx="310772" cy="389971"/>
            <a:chOff x="545600" y="587675"/>
            <a:chExt cx="506875" cy="636050"/>
          </a:xfrm>
        </p:grpSpPr>
        <p:sp>
          <p:nvSpPr>
            <p:cNvPr id="1092" name="Google Shape;1092;p34"/>
            <p:cNvSpPr/>
            <p:nvPr/>
          </p:nvSpPr>
          <p:spPr>
            <a:xfrm>
              <a:off x="617800" y="710025"/>
              <a:ext cx="434675" cy="513700"/>
            </a:xfrm>
            <a:custGeom>
              <a:rect b="b" l="l" r="r" t="t"/>
              <a:pathLst>
                <a:path extrusionOk="0" h="20548" w="17387">
                  <a:moveTo>
                    <a:pt x="15958" y="0"/>
                  </a:moveTo>
                  <a:cubicBezTo>
                    <a:pt x="15137" y="0"/>
                    <a:pt x="14499" y="638"/>
                    <a:pt x="14499" y="1429"/>
                  </a:cubicBezTo>
                  <a:lnTo>
                    <a:pt x="14499" y="16231"/>
                  </a:lnTo>
                  <a:cubicBezTo>
                    <a:pt x="14499" y="17022"/>
                    <a:pt x="13860" y="17660"/>
                    <a:pt x="13070" y="17660"/>
                  </a:cubicBezTo>
                  <a:lnTo>
                    <a:pt x="1429" y="17660"/>
                  </a:lnTo>
                  <a:cubicBezTo>
                    <a:pt x="638" y="17660"/>
                    <a:pt x="0" y="18298"/>
                    <a:pt x="0" y="19119"/>
                  </a:cubicBezTo>
                  <a:cubicBezTo>
                    <a:pt x="0" y="19909"/>
                    <a:pt x="638" y="20547"/>
                    <a:pt x="1429" y="20547"/>
                  </a:cubicBezTo>
                  <a:lnTo>
                    <a:pt x="15958" y="20547"/>
                  </a:lnTo>
                  <a:cubicBezTo>
                    <a:pt x="16748" y="20547"/>
                    <a:pt x="17386" y="19909"/>
                    <a:pt x="17386" y="19119"/>
                  </a:cubicBezTo>
                  <a:lnTo>
                    <a:pt x="17386" y="1429"/>
                  </a:lnTo>
                  <a:cubicBezTo>
                    <a:pt x="17386" y="638"/>
                    <a:pt x="16748" y="0"/>
                    <a:pt x="15958"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545600" y="637825"/>
              <a:ext cx="434675" cy="513700"/>
            </a:xfrm>
            <a:custGeom>
              <a:rect b="b" l="l" r="r" t="t"/>
              <a:pathLst>
                <a:path extrusionOk="0" fill="none" h="20548" w="17387">
                  <a:moveTo>
                    <a:pt x="15958" y="20548"/>
                  </a:moveTo>
                  <a:lnTo>
                    <a:pt x="1429" y="20548"/>
                  </a:lnTo>
                  <a:cubicBezTo>
                    <a:pt x="639" y="20548"/>
                    <a:pt x="0" y="19910"/>
                    <a:pt x="0" y="19119"/>
                  </a:cubicBezTo>
                  <a:lnTo>
                    <a:pt x="0" y="1429"/>
                  </a:lnTo>
                  <a:cubicBezTo>
                    <a:pt x="0" y="639"/>
                    <a:pt x="639" y="0"/>
                    <a:pt x="1429" y="0"/>
                  </a:cubicBezTo>
                  <a:lnTo>
                    <a:pt x="15958" y="0"/>
                  </a:lnTo>
                  <a:cubicBezTo>
                    <a:pt x="16748" y="0"/>
                    <a:pt x="17387" y="639"/>
                    <a:pt x="17387" y="1429"/>
                  </a:cubicBezTo>
                  <a:lnTo>
                    <a:pt x="17387" y="19119"/>
                  </a:lnTo>
                  <a:cubicBezTo>
                    <a:pt x="17387" y="19910"/>
                    <a:pt x="16748" y="20548"/>
                    <a:pt x="15958" y="2054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665650" y="587675"/>
              <a:ext cx="193050" cy="102600"/>
            </a:xfrm>
            <a:custGeom>
              <a:rect b="b" l="l" r="r" t="t"/>
              <a:pathLst>
                <a:path extrusionOk="0" h="4104" w="7722">
                  <a:moveTo>
                    <a:pt x="1460" y="0"/>
                  </a:moveTo>
                  <a:cubicBezTo>
                    <a:pt x="670" y="0"/>
                    <a:pt x="1" y="639"/>
                    <a:pt x="1" y="1429"/>
                  </a:cubicBezTo>
                  <a:lnTo>
                    <a:pt x="1" y="2645"/>
                  </a:lnTo>
                  <a:cubicBezTo>
                    <a:pt x="1" y="3435"/>
                    <a:pt x="670" y="4104"/>
                    <a:pt x="1460" y="4104"/>
                  </a:cubicBezTo>
                  <a:lnTo>
                    <a:pt x="6262" y="4104"/>
                  </a:lnTo>
                  <a:cubicBezTo>
                    <a:pt x="7083" y="4104"/>
                    <a:pt x="7721" y="3435"/>
                    <a:pt x="7721" y="2645"/>
                  </a:cubicBezTo>
                  <a:lnTo>
                    <a:pt x="7721" y="1429"/>
                  </a:lnTo>
                  <a:cubicBezTo>
                    <a:pt x="7721" y="639"/>
                    <a:pt x="7083" y="0"/>
                    <a:pt x="6293"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622350" y="817925"/>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622350" y="934175"/>
              <a:ext cx="280425" cy="25"/>
            </a:xfrm>
            <a:custGeom>
              <a:rect b="b" l="l" r="r" t="t"/>
              <a:pathLst>
                <a:path extrusionOk="0" fill="none" h="1" w="11217">
                  <a:moveTo>
                    <a:pt x="0" y="1"/>
                  </a:moveTo>
                  <a:lnTo>
                    <a:pt x="1121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622350" y="1050450"/>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34"/>
          <p:cNvGrpSpPr/>
          <p:nvPr/>
        </p:nvGrpSpPr>
        <p:grpSpPr>
          <a:xfrm rot="-1799646">
            <a:off x="8043925" y="1036307"/>
            <a:ext cx="178921" cy="431905"/>
            <a:chOff x="2264475" y="553475"/>
            <a:chExt cx="291825" cy="704450"/>
          </a:xfrm>
        </p:grpSpPr>
        <p:sp>
          <p:nvSpPr>
            <p:cNvPr id="1099" name="Google Shape;1099;p34"/>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4"/>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34"/>
          <p:cNvGrpSpPr/>
          <p:nvPr/>
        </p:nvGrpSpPr>
        <p:grpSpPr>
          <a:xfrm>
            <a:off x="953256" y="3465822"/>
            <a:ext cx="369454" cy="309830"/>
            <a:chOff x="3721200" y="654550"/>
            <a:chExt cx="602600" cy="505350"/>
          </a:xfrm>
        </p:grpSpPr>
        <p:sp>
          <p:nvSpPr>
            <p:cNvPr id="1103" name="Google Shape;1103;p34"/>
            <p:cNvSpPr/>
            <p:nvPr/>
          </p:nvSpPr>
          <p:spPr>
            <a:xfrm>
              <a:off x="3750075" y="805000"/>
              <a:ext cx="544100" cy="221150"/>
            </a:xfrm>
            <a:custGeom>
              <a:rect b="b" l="l" r="r" t="t"/>
              <a:pathLst>
                <a:path extrusionOk="0" fill="none" h="8846" w="21764">
                  <a:moveTo>
                    <a:pt x="0" y="4621"/>
                  </a:moveTo>
                  <a:lnTo>
                    <a:pt x="5866" y="4621"/>
                  </a:lnTo>
                  <a:lnTo>
                    <a:pt x="8450" y="0"/>
                  </a:lnTo>
                  <a:lnTo>
                    <a:pt x="12280" y="8846"/>
                  </a:lnTo>
                  <a:lnTo>
                    <a:pt x="14377" y="4621"/>
                  </a:lnTo>
                  <a:lnTo>
                    <a:pt x="21763" y="462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4"/>
            <p:cNvSpPr/>
            <p:nvPr/>
          </p:nvSpPr>
          <p:spPr>
            <a:xfrm>
              <a:off x="3721200" y="654550"/>
              <a:ext cx="602600" cy="505350"/>
            </a:xfrm>
            <a:custGeom>
              <a:rect b="b" l="l" r="r" t="t"/>
              <a:pathLst>
                <a:path extrusionOk="0" fill="none" h="20214" w="24104">
                  <a:moveTo>
                    <a:pt x="24104" y="6170"/>
                  </a:moveTo>
                  <a:lnTo>
                    <a:pt x="24104" y="7447"/>
                  </a:lnTo>
                  <a:cubicBezTo>
                    <a:pt x="24073" y="7812"/>
                    <a:pt x="23982" y="8177"/>
                    <a:pt x="23891" y="8511"/>
                  </a:cubicBezTo>
                  <a:cubicBezTo>
                    <a:pt x="23557" y="9484"/>
                    <a:pt x="22979" y="10456"/>
                    <a:pt x="22159" y="11550"/>
                  </a:cubicBezTo>
                  <a:cubicBezTo>
                    <a:pt x="21855" y="11946"/>
                    <a:pt x="21551" y="12310"/>
                    <a:pt x="21216" y="12736"/>
                  </a:cubicBezTo>
                  <a:lnTo>
                    <a:pt x="20304" y="13769"/>
                  </a:lnTo>
                  <a:cubicBezTo>
                    <a:pt x="19636" y="14499"/>
                    <a:pt x="18906" y="15198"/>
                    <a:pt x="18146" y="15958"/>
                  </a:cubicBezTo>
                  <a:cubicBezTo>
                    <a:pt x="17082" y="16991"/>
                    <a:pt x="15927" y="18055"/>
                    <a:pt x="14772" y="19119"/>
                  </a:cubicBezTo>
                  <a:cubicBezTo>
                    <a:pt x="14620" y="19241"/>
                    <a:pt x="14499" y="19362"/>
                    <a:pt x="14347" y="19453"/>
                  </a:cubicBezTo>
                  <a:cubicBezTo>
                    <a:pt x="14013" y="19696"/>
                    <a:pt x="13617" y="19879"/>
                    <a:pt x="13192" y="20000"/>
                  </a:cubicBezTo>
                  <a:cubicBezTo>
                    <a:pt x="12402" y="20213"/>
                    <a:pt x="11490" y="20183"/>
                    <a:pt x="10699" y="19909"/>
                  </a:cubicBezTo>
                  <a:cubicBezTo>
                    <a:pt x="10274" y="19757"/>
                    <a:pt x="9879" y="19545"/>
                    <a:pt x="9544" y="19271"/>
                  </a:cubicBezTo>
                  <a:cubicBezTo>
                    <a:pt x="9484" y="19241"/>
                    <a:pt x="9453" y="19149"/>
                    <a:pt x="9392" y="19119"/>
                  </a:cubicBezTo>
                  <a:cubicBezTo>
                    <a:pt x="8177" y="17994"/>
                    <a:pt x="7021" y="16930"/>
                    <a:pt x="5988" y="15897"/>
                  </a:cubicBezTo>
                  <a:cubicBezTo>
                    <a:pt x="5198" y="15137"/>
                    <a:pt x="4468" y="14408"/>
                    <a:pt x="3830" y="13709"/>
                  </a:cubicBezTo>
                  <a:cubicBezTo>
                    <a:pt x="3526" y="13374"/>
                    <a:pt x="3222" y="13070"/>
                    <a:pt x="2948" y="12766"/>
                  </a:cubicBezTo>
                  <a:cubicBezTo>
                    <a:pt x="2614" y="12371"/>
                    <a:pt x="2249" y="11976"/>
                    <a:pt x="1945" y="11611"/>
                  </a:cubicBezTo>
                  <a:cubicBezTo>
                    <a:pt x="1155" y="10547"/>
                    <a:pt x="547" y="9544"/>
                    <a:pt x="243" y="8572"/>
                  </a:cubicBezTo>
                  <a:cubicBezTo>
                    <a:pt x="122" y="8177"/>
                    <a:pt x="61" y="7842"/>
                    <a:pt x="0" y="7508"/>
                  </a:cubicBezTo>
                  <a:lnTo>
                    <a:pt x="0" y="6201"/>
                  </a:lnTo>
                  <a:cubicBezTo>
                    <a:pt x="91" y="5471"/>
                    <a:pt x="213" y="4803"/>
                    <a:pt x="426" y="4195"/>
                  </a:cubicBezTo>
                  <a:cubicBezTo>
                    <a:pt x="821" y="3131"/>
                    <a:pt x="1398" y="2280"/>
                    <a:pt x="2067" y="1642"/>
                  </a:cubicBezTo>
                  <a:cubicBezTo>
                    <a:pt x="3070" y="699"/>
                    <a:pt x="4316" y="122"/>
                    <a:pt x="5441" y="61"/>
                  </a:cubicBezTo>
                  <a:cubicBezTo>
                    <a:pt x="5836" y="0"/>
                    <a:pt x="6201" y="0"/>
                    <a:pt x="6535" y="0"/>
                  </a:cubicBezTo>
                  <a:cubicBezTo>
                    <a:pt x="7812" y="0"/>
                    <a:pt x="8754" y="243"/>
                    <a:pt x="9575" y="669"/>
                  </a:cubicBezTo>
                  <a:cubicBezTo>
                    <a:pt x="10000" y="882"/>
                    <a:pt x="10335" y="1125"/>
                    <a:pt x="10730" y="1429"/>
                  </a:cubicBezTo>
                  <a:cubicBezTo>
                    <a:pt x="11186" y="1794"/>
                    <a:pt x="11642" y="2280"/>
                    <a:pt x="12098" y="2797"/>
                  </a:cubicBezTo>
                  <a:cubicBezTo>
                    <a:pt x="12493" y="2371"/>
                    <a:pt x="12827" y="1976"/>
                    <a:pt x="13192" y="1642"/>
                  </a:cubicBezTo>
                  <a:cubicBezTo>
                    <a:pt x="13526" y="1307"/>
                    <a:pt x="13921" y="1034"/>
                    <a:pt x="14347" y="821"/>
                  </a:cubicBezTo>
                  <a:cubicBezTo>
                    <a:pt x="15198" y="304"/>
                    <a:pt x="16231" y="0"/>
                    <a:pt x="17630" y="0"/>
                  </a:cubicBezTo>
                  <a:cubicBezTo>
                    <a:pt x="17994" y="0"/>
                    <a:pt x="18359" y="0"/>
                    <a:pt x="18754" y="61"/>
                  </a:cubicBezTo>
                  <a:cubicBezTo>
                    <a:pt x="19848" y="152"/>
                    <a:pt x="21064" y="669"/>
                    <a:pt x="22037" y="1611"/>
                  </a:cubicBezTo>
                  <a:cubicBezTo>
                    <a:pt x="22736" y="2249"/>
                    <a:pt x="23344" y="3101"/>
                    <a:pt x="23709" y="4164"/>
                  </a:cubicBezTo>
                  <a:cubicBezTo>
                    <a:pt x="23922" y="4681"/>
                    <a:pt x="24073" y="5411"/>
                    <a:pt x="24104" y="617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ive Columns">
  <p:cSld name="CUSTOM">
    <p:spTree>
      <p:nvGrpSpPr>
        <p:cNvPr id="1105" name="Shape 1105"/>
        <p:cNvGrpSpPr/>
        <p:nvPr/>
      </p:nvGrpSpPr>
      <p:grpSpPr>
        <a:xfrm>
          <a:off x="0" y="0"/>
          <a:ext cx="0" cy="0"/>
          <a:chOff x="0" y="0"/>
          <a:chExt cx="0" cy="0"/>
        </a:xfrm>
      </p:grpSpPr>
      <p:sp>
        <p:nvSpPr>
          <p:cNvPr id="1106" name="Google Shape;1106;p35"/>
          <p:cNvSpPr txBox="1"/>
          <p:nvPr>
            <p:ph type="title"/>
          </p:nvPr>
        </p:nvSpPr>
        <p:spPr>
          <a:xfrm>
            <a:off x="720000" y="540000"/>
            <a:ext cx="7364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sz="2900">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1107" name="Google Shape;1107;p35"/>
          <p:cNvSpPr txBox="1"/>
          <p:nvPr>
            <p:ph idx="1" type="subTitle"/>
          </p:nvPr>
        </p:nvSpPr>
        <p:spPr>
          <a:xfrm>
            <a:off x="7262925" y="2749500"/>
            <a:ext cx="781800" cy="448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1108" name="Google Shape;1108;p35"/>
          <p:cNvSpPr txBox="1"/>
          <p:nvPr>
            <p:ph idx="2" type="subTitle"/>
          </p:nvPr>
        </p:nvSpPr>
        <p:spPr>
          <a:xfrm>
            <a:off x="6883700" y="3820500"/>
            <a:ext cx="1540200" cy="97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109" name="Google Shape;1109;p35"/>
          <p:cNvSpPr txBox="1"/>
          <p:nvPr>
            <p:ph idx="3" type="subTitle"/>
          </p:nvPr>
        </p:nvSpPr>
        <p:spPr>
          <a:xfrm>
            <a:off x="1099200" y="2754900"/>
            <a:ext cx="781800" cy="438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1110" name="Google Shape;1110;p35"/>
          <p:cNvSpPr txBox="1"/>
          <p:nvPr>
            <p:ph idx="4" type="subTitle"/>
          </p:nvPr>
        </p:nvSpPr>
        <p:spPr>
          <a:xfrm>
            <a:off x="720000" y="3820500"/>
            <a:ext cx="1540200" cy="97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111" name="Google Shape;1111;p35"/>
          <p:cNvSpPr txBox="1"/>
          <p:nvPr>
            <p:ph idx="5" type="subTitle"/>
          </p:nvPr>
        </p:nvSpPr>
        <p:spPr>
          <a:xfrm>
            <a:off x="2640088" y="2754900"/>
            <a:ext cx="781800" cy="43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1112" name="Google Shape;1112;p35"/>
          <p:cNvSpPr txBox="1"/>
          <p:nvPr>
            <p:ph idx="6" type="subTitle"/>
          </p:nvPr>
        </p:nvSpPr>
        <p:spPr>
          <a:xfrm>
            <a:off x="2260925" y="1458200"/>
            <a:ext cx="1540200" cy="66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113" name="Google Shape;1113;p35"/>
          <p:cNvSpPr txBox="1"/>
          <p:nvPr>
            <p:ph idx="7" type="subTitle"/>
          </p:nvPr>
        </p:nvSpPr>
        <p:spPr>
          <a:xfrm>
            <a:off x="5721975" y="2754900"/>
            <a:ext cx="781800" cy="43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1114" name="Google Shape;1114;p35"/>
          <p:cNvSpPr txBox="1"/>
          <p:nvPr>
            <p:ph idx="8" type="subTitle"/>
          </p:nvPr>
        </p:nvSpPr>
        <p:spPr>
          <a:xfrm>
            <a:off x="5342800" y="1458200"/>
            <a:ext cx="1540200" cy="66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115" name="Google Shape;1115;p35"/>
          <p:cNvSpPr txBox="1"/>
          <p:nvPr>
            <p:ph idx="9" type="subTitle"/>
          </p:nvPr>
        </p:nvSpPr>
        <p:spPr>
          <a:xfrm>
            <a:off x="4181050" y="2749500"/>
            <a:ext cx="781800" cy="448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1116" name="Google Shape;1116;p35"/>
          <p:cNvSpPr txBox="1"/>
          <p:nvPr>
            <p:ph idx="13" type="subTitle"/>
          </p:nvPr>
        </p:nvSpPr>
        <p:spPr>
          <a:xfrm>
            <a:off x="3801850" y="3820500"/>
            <a:ext cx="1540200" cy="97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grpSp>
        <p:nvGrpSpPr>
          <p:cNvPr id="1117" name="Google Shape;1117;p35"/>
          <p:cNvGrpSpPr/>
          <p:nvPr/>
        </p:nvGrpSpPr>
        <p:grpSpPr>
          <a:xfrm rot="631618">
            <a:off x="4437637" y="2056801"/>
            <a:ext cx="268651" cy="447654"/>
            <a:chOff x="5481850" y="2671300"/>
            <a:chExt cx="404300" cy="591200"/>
          </a:xfrm>
        </p:grpSpPr>
        <p:sp>
          <p:nvSpPr>
            <p:cNvPr id="1118" name="Google Shape;1118;p35"/>
            <p:cNvSpPr/>
            <p:nvPr/>
          </p:nvSpPr>
          <p:spPr>
            <a:xfrm>
              <a:off x="5587475" y="2798950"/>
              <a:ext cx="256125" cy="459000"/>
            </a:xfrm>
            <a:custGeom>
              <a:rect b="b" l="l" r="r" t="t"/>
              <a:pathLst>
                <a:path extrusionOk="0" h="18360" w="10245">
                  <a:moveTo>
                    <a:pt x="1" y="0"/>
                  </a:moveTo>
                  <a:lnTo>
                    <a:pt x="1" y="12098"/>
                  </a:lnTo>
                  <a:cubicBezTo>
                    <a:pt x="1" y="15229"/>
                    <a:pt x="2189" y="17751"/>
                    <a:pt x="5107" y="18359"/>
                  </a:cubicBezTo>
                  <a:cubicBezTo>
                    <a:pt x="8056" y="17751"/>
                    <a:pt x="10244" y="15198"/>
                    <a:pt x="10244" y="12098"/>
                  </a:cubicBezTo>
                  <a:lnTo>
                    <a:pt x="1024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5715900" y="2891650"/>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5715900" y="2993475"/>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5715900" y="3096075"/>
              <a:ext cx="127700" cy="25"/>
            </a:xfrm>
            <a:custGeom>
              <a:rect b="b" l="l" r="r" t="t"/>
              <a:pathLst>
                <a:path extrusionOk="0" fill="none" h="1" w="5108">
                  <a:moveTo>
                    <a:pt x="1" y="0"/>
                  </a:moveTo>
                  <a:lnTo>
                    <a:pt x="510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5523650" y="2671300"/>
              <a:ext cx="319950" cy="591200"/>
            </a:xfrm>
            <a:custGeom>
              <a:rect b="b" l="l" r="r" t="t"/>
              <a:pathLst>
                <a:path extrusionOk="0" fill="none" h="23648" w="12798">
                  <a:moveTo>
                    <a:pt x="12797" y="0"/>
                  </a:moveTo>
                  <a:lnTo>
                    <a:pt x="12797" y="17265"/>
                  </a:lnTo>
                  <a:cubicBezTo>
                    <a:pt x="12797" y="20335"/>
                    <a:pt x="10609" y="22918"/>
                    <a:pt x="7660" y="23526"/>
                  </a:cubicBezTo>
                  <a:cubicBezTo>
                    <a:pt x="7265" y="23587"/>
                    <a:pt x="6840" y="23648"/>
                    <a:pt x="6384" y="23648"/>
                  </a:cubicBezTo>
                  <a:cubicBezTo>
                    <a:pt x="285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5481850" y="2671300"/>
              <a:ext cx="404300" cy="25"/>
            </a:xfrm>
            <a:custGeom>
              <a:rect b="b" l="l" r="r" t="t"/>
              <a:pathLst>
                <a:path extrusionOk="0" fill="none" h="1" w="16172">
                  <a:moveTo>
                    <a:pt x="1" y="0"/>
                  </a:moveTo>
                  <a:lnTo>
                    <a:pt x="1617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35"/>
          <p:cNvGrpSpPr/>
          <p:nvPr/>
        </p:nvGrpSpPr>
        <p:grpSpPr>
          <a:xfrm>
            <a:off x="5885940" y="3454081"/>
            <a:ext cx="538578" cy="531588"/>
            <a:chOff x="4455250" y="3764775"/>
            <a:chExt cx="878450" cy="867050"/>
          </a:xfrm>
        </p:grpSpPr>
        <p:sp>
          <p:nvSpPr>
            <p:cNvPr id="1125" name="Google Shape;1125;p35"/>
            <p:cNvSpPr/>
            <p:nvPr/>
          </p:nvSpPr>
          <p:spPr>
            <a:xfrm>
              <a:off x="4455250" y="3764775"/>
              <a:ext cx="878450" cy="867050"/>
            </a:xfrm>
            <a:custGeom>
              <a:rect b="b" l="l" r="r" t="t"/>
              <a:pathLst>
                <a:path extrusionOk="0" fill="none" h="34682" w="35138">
                  <a:moveTo>
                    <a:pt x="32281" y="2888"/>
                  </a:moveTo>
                  <a:lnTo>
                    <a:pt x="32281" y="2888"/>
                  </a:lnTo>
                  <a:cubicBezTo>
                    <a:pt x="29393" y="0"/>
                    <a:pt x="24773" y="0"/>
                    <a:pt x="21916" y="2888"/>
                  </a:cubicBezTo>
                  <a:lnTo>
                    <a:pt x="9149" y="15624"/>
                  </a:lnTo>
                  <a:cubicBezTo>
                    <a:pt x="7782" y="16991"/>
                    <a:pt x="6839" y="18724"/>
                    <a:pt x="6444" y="20639"/>
                  </a:cubicBezTo>
                  <a:lnTo>
                    <a:pt x="6323" y="21156"/>
                  </a:lnTo>
                  <a:cubicBezTo>
                    <a:pt x="5715" y="24013"/>
                    <a:pt x="4317" y="26596"/>
                    <a:pt x="2280" y="28633"/>
                  </a:cubicBezTo>
                  <a:lnTo>
                    <a:pt x="1003" y="29910"/>
                  </a:lnTo>
                  <a:cubicBezTo>
                    <a:pt x="0" y="30913"/>
                    <a:pt x="0" y="32615"/>
                    <a:pt x="1003" y="33648"/>
                  </a:cubicBezTo>
                  <a:lnTo>
                    <a:pt x="1003" y="33648"/>
                  </a:lnTo>
                  <a:cubicBezTo>
                    <a:pt x="2037" y="34682"/>
                    <a:pt x="3739" y="34682"/>
                    <a:pt x="4772" y="33648"/>
                  </a:cubicBezTo>
                  <a:lnTo>
                    <a:pt x="6292" y="32128"/>
                  </a:lnTo>
                  <a:cubicBezTo>
                    <a:pt x="8146" y="30274"/>
                    <a:pt x="10608" y="29028"/>
                    <a:pt x="13253" y="28663"/>
                  </a:cubicBezTo>
                  <a:lnTo>
                    <a:pt x="14134" y="28572"/>
                  </a:lnTo>
                  <a:cubicBezTo>
                    <a:pt x="16292" y="28268"/>
                    <a:pt x="18268" y="27265"/>
                    <a:pt x="19788" y="25745"/>
                  </a:cubicBezTo>
                  <a:lnTo>
                    <a:pt x="32281" y="13253"/>
                  </a:lnTo>
                  <a:cubicBezTo>
                    <a:pt x="35138" y="10365"/>
                    <a:pt x="35138" y="5745"/>
                    <a:pt x="32281" y="288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4710575" y="3957775"/>
              <a:ext cx="430125" cy="430900"/>
            </a:xfrm>
            <a:custGeom>
              <a:rect b="b" l="l" r="r" t="t"/>
              <a:pathLst>
                <a:path extrusionOk="0" fill="none" h="17236" w="17205">
                  <a:moveTo>
                    <a:pt x="17204" y="1"/>
                  </a:moveTo>
                  <a:lnTo>
                    <a:pt x="0" y="17235"/>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4947650" y="3890900"/>
              <a:ext cx="85900" cy="86675"/>
            </a:xfrm>
            <a:custGeom>
              <a:rect b="b" l="l" r="r" t="t"/>
              <a:pathLst>
                <a:path extrusionOk="0" fill="none" h="3467" w="3436">
                  <a:moveTo>
                    <a:pt x="1" y="1"/>
                  </a:moveTo>
                  <a:lnTo>
                    <a:pt x="3435" y="3466"/>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4839750" y="3999575"/>
              <a:ext cx="85900" cy="85900"/>
            </a:xfrm>
            <a:custGeom>
              <a:rect b="b" l="l" r="r" t="t"/>
              <a:pathLst>
                <a:path extrusionOk="0" fill="none" h="3436" w="3436">
                  <a:moveTo>
                    <a:pt x="1" y="0"/>
                  </a:moveTo>
                  <a:lnTo>
                    <a:pt x="343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4731075" y="4107475"/>
              <a:ext cx="86675" cy="85900"/>
            </a:xfrm>
            <a:custGeom>
              <a:rect b="b" l="l" r="r" t="t"/>
              <a:pathLst>
                <a:path extrusionOk="0" fill="none" h="3436" w="3467">
                  <a:moveTo>
                    <a:pt x="1" y="1"/>
                  </a:moveTo>
                  <a:lnTo>
                    <a:pt x="3466"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35"/>
          <p:cNvGrpSpPr/>
          <p:nvPr/>
        </p:nvGrpSpPr>
        <p:grpSpPr>
          <a:xfrm rot="-900111">
            <a:off x="1294636" y="2179988"/>
            <a:ext cx="313568" cy="201279"/>
            <a:chOff x="3766775" y="1781450"/>
            <a:chExt cx="511450" cy="328300"/>
          </a:xfrm>
        </p:grpSpPr>
        <p:sp>
          <p:nvSpPr>
            <p:cNvPr id="1131" name="Google Shape;1131;p35"/>
            <p:cNvSpPr/>
            <p:nvPr/>
          </p:nvSpPr>
          <p:spPr>
            <a:xfrm>
              <a:off x="3818450" y="1796650"/>
              <a:ext cx="401250" cy="193050"/>
            </a:xfrm>
            <a:custGeom>
              <a:rect b="b" l="l" r="r" t="t"/>
              <a:pathLst>
                <a:path extrusionOk="0" h="7722" w="16050">
                  <a:moveTo>
                    <a:pt x="3162" y="1"/>
                  </a:moveTo>
                  <a:cubicBezTo>
                    <a:pt x="1916" y="305"/>
                    <a:pt x="852" y="669"/>
                    <a:pt x="1" y="1186"/>
                  </a:cubicBezTo>
                  <a:lnTo>
                    <a:pt x="12767" y="7721"/>
                  </a:lnTo>
                  <a:cubicBezTo>
                    <a:pt x="14013" y="7448"/>
                    <a:pt x="15138" y="7052"/>
                    <a:pt x="16050" y="6597"/>
                  </a:cubicBezTo>
                  <a:lnTo>
                    <a:pt x="3162"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3766775" y="1781450"/>
              <a:ext cx="511450" cy="218125"/>
            </a:xfrm>
            <a:custGeom>
              <a:rect b="b" l="l" r="r" t="t"/>
              <a:pathLst>
                <a:path extrusionOk="0" fill="none" h="8725" w="20458">
                  <a:moveTo>
                    <a:pt x="20457" y="4408"/>
                  </a:moveTo>
                  <a:cubicBezTo>
                    <a:pt x="20457" y="5472"/>
                    <a:pt x="19576" y="6414"/>
                    <a:pt x="18117" y="7174"/>
                  </a:cubicBezTo>
                  <a:cubicBezTo>
                    <a:pt x="17205" y="7630"/>
                    <a:pt x="16080" y="8025"/>
                    <a:pt x="14834" y="8268"/>
                  </a:cubicBezTo>
                  <a:cubicBezTo>
                    <a:pt x="13952" y="8481"/>
                    <a:pt x="13041" y="8633"/>
                    <a:pt x="12068" y="8664"/>
                  </a:cubicBezTo>
                  <a:cubicBezTo>
                    <a:pt x="11460" y="8694"/>
                    <a:pt x="10882" y="8724"/>
                    <a:pt x="10244" y="8724"/>
                  </a:cubicBezTo>
                  <a:cubicBezTo>
                    <a:pt x="9636" y="8724"/>
                    <a:pt x="9028" y="8694"/>
                    <a:pt x="8420" y="8664"/>
                  </a:cubicBezTo>
                  <a:cubicBezTo>
                    <a:pt x="3618" y="8268"/>
                    <a:pt x="1" y="6505"/>
                    <a:pt x="1" y="4378"/>
                  </a:cubicBezTo>
                  <a:cubicBezTo>
                    <a:pt x="1" y="3375"/>
                    <a:pt x="761" y="2463"/>
                    <a:pt x="2068" y="1733"/>
                  </a:cubicBezTo>
                  <a:cubicBezTo>
                    <a:pt x="2888" y="1247"/>
                    <a:pt x="3952" y="852"/>
                    <a:pt x="5229" y="578"/>
                  </a:cubicBezTo>
                  <a:cubicBezTo>
                    <a:pt x="6202" y="335"/>
                    <a:pt x="7265" y="153"/>
                    <a:pt x="8420" y="62"/>
                  </a:cubicBezTo>
                  <a:cubicBezTo>
                    <a:pt x="9028" y="31"/>
                    <a:pt x="9575" y="1"/>
                    <a:pt x="10244" y="1"/>
                  </a:cubicBezTo>
                  <a:cubicBezTo>
                    <a:pt x="10852" y="1"/>
                    <a:pt x="11460" y="31"/>
                    <a:pt x="12068" y="62"/>
                  </a:cubicBezTo>
                  <a:cubicBezTo>
                    <a:pt x="16840" y="487"/>
                    <a:pt x="20457" y="2280"/>
                    <a:pt x="20457" y="440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3766775" y="1891650"/>
              <a:ext cx="511450" cy="218100"/>
            </a:xfrm>
            <a:custGeom>
              <a:rect b="b" l="l" r="r" t="t"/>
              <a:pathLst>
                <a:path extrusionOk="0" fill="none" h="8724" w="20458">
                  <a:moveTo>
                    <a:pt x="20457" y="0"/>
                  </a:moveTo>
                  <a:lnTo>
                    <a:pt x="20457" y="4377"/>
                  </a:lnTo>
                  <a:cubicBezTo>
                    <a:pt x="20457" y="6505"/>
                    <a:pt x="16840" y="8268"/>
                    <a:pt x="12068" y="8663"/>
                  </a:cubicBezTo>
                  <a:cubicBezTo>
                    <a:pt x="11460" y="8693"/>
                    <a:pt x="10882" y="8724"/>
                    <a:pt x="10244" y="8724"/>
                  </a:cubicBezTo>
                  <a:cubicBezTo>
                    <a:pt x="9636" y="8724"/>
                    <a:pt x="9028" y="8693"/>
                    <a:pt x="8420" y="8663"/>
                  </a:cubicBezTo>
                  <a:cubicBezTo>
                    <a:pt x="3618" y="8268"/>
                    <a:pt x="1" y="6505"/>
                    <a:pt x="1" y="4377"/>
                  </a:cubicBezTo>
                  <a:lnTo>
                    <a:pt x="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5"/>
          <p:cNvGrpSpPr/>
          <p:nvPr/>
        </p:nvGrpSpPr>
        <p:grpSpPr>
          <a:xfrm rot="-698390">
            <a:off x="7521946" y="2030664"/>
            <a:ext cx="263713" cy="499929"/>
            <a:chOff x="6269100" y="498000"/>
            <a:chExt cx="430125" cy="815400"/>
          </a:xfrm>
        </p:grpSpPr>
        <p:sp>
          <p:nvSpPr>
            <p:cNvPr id="1135" name="Google Shape;1135;p35"/>
            <p:cNvSpPr/>
            <p:nvPr/>
          </p:nvSpPr>
          <p:spPr>
            <a:xfrm>
              <a:off x="6269100" y="925825"/>
              <a:ext cx="103375" cy="265975"/>
            </a:xfrm>
            <a:custGeom>
              <a:rect b="b" l="l" r="r" t="t"/>
              <a:pathLst>
                <a:path extrusionOk="0" h="10639" w="4135">
                  <a:moveTo>
                    <a:pt x="1" y="0"/>
                  </a:moveTo>
                  <a:lnTo>
                    <a:pt x="1" y="10639"/>
                  </a:lnTo>
                  <a:lnTo>
                    <a:pt x="4135" y="10639"/>
                  </a:lnTo>
                  <a:lnTo>
                    <a:pt x="4135"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6454525" y="925825"/>
              <a:ext cx="244700" cy="265975"/>
            </a:xfrm>
            <a:custGeom>
              <a:rect b="b" l="l" r="r" t="t"/>
              <a:pathLst>
                <a:path extrusionOk="0" h="10639" w="9788">
                  <a:moveTo>
                    <a:pt x="0" y="0"/>
                  </a:moveTo>
                  <a:lnTo>
                    <a:pt x="0" y="10639"/>
                  </a:lnTo>
                  <a:lnTo>
                    <a:pt x="9788" y="10639"/>
                  </a:lnTo>
                  <a:lnTo>
                    <a:pt x="9788"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6269100" y="628700"/>
              <a:ext cx="430125" cy="684700"/>
            </a:xfrm>
            <a:custGeom>
              <a:rect b="b" l="l" r="r" t="t"/>
              <a:pathLst>
                <a:path extrusionOk="0" fill="none" h="27388" w="17205">
                  <a:moveTo>
                    <a:pt x="12494" y="1551"/>
                  </a:moveTo>
                  <a:lnTo>
                    <a:pt x="12494" y="1"/>
                  </a:lnTo>
                  <a:lnTo>
                    <a:pt x="4743" y="1"/>
                  </a:lnTo>
                  <a:lnTo>
                    <a:pt x="4743" y="1551"/>
                  </a:lnTo>
                  <a:cubicBezTo>
                    <a:pt x="4743" y="4013"/>
                    <a:pt x="3223" y="6201"/>
                    <a:pt x="913" y="7083"/>
                  </a:cubicBezTo>
                  <a:lnTo>
                    <a:pt x="913" y="7083"/>
                  </a:lnTo>
                  <a:cubicBezTo>
                    <a:pt x="335" y="7326"/>
                    <a:pt x="1" y="7812"/>
                    <a:pt x="1" y="8420"/>
                  </a:cubicBezTo>
                  <a:lnTo>
                    <a:pt x="1" y="24895"/>
                  </a:lnTo>
                  <a:cubicBezTo>
                    <a:pt x="1" y="26262"/>
                    <a:pt x="1095" y="27387"/>
                    <a:pt x="2463" y="27387"/>
                  </a:cubicBezTo>
                  <a:lnTo>
                    <a:pt x="14743" y="27387"/>
                  </a:lnTo>
                  <a:cubicBezTo>
                    <a:pt x="16111" y="27387"/>
                    <a:pt x="17205" y="26262"/>
                    <a:pt x="17205" y="24895"/>
                  </a:cubicBezTo>
                  <a:lnTo>
                    <a:pt x="17205" y="8420"/>
                  </a:lnTo>
                  <a:cubicBezTo>
                    <a:pt x="17205" y="7812"/>
                    <a:pt x="16840" y="7326"/>
                    <a:pt x="16293" y="7083"/>
                  </a:cubicBezTo>
                  <a:lnTo>
                    <a:pt x="16293" y="7083"/>
                  </a:lnTo>
                  <a:cubicBezTo>
                    <a:pt x="14013" y="6201"/>
                    <a:pt x="12494" y="4013"/>
                    <a:pt x="12494" y="155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6333700" y="498000"/>
              <a:ext cx="301700" cy="132250"/>
            </a:xfrm>
            <a:custGeom>
              <a:rect b="b" l="l" r="r" t="t"/>
              <a:pathLst>
                <a:path extrusionOk="0" fill="none" h="5290" w="12068">
                  <a:moveTo>
                    <a:pt x="1" y="1"/>
                  </a:moveTo>
                  <a:lnTo>
                    <a:pt x="12068" y="1"/>
                  </a:lnTo>
                  <a:lnTo>
                    <a:pt x="12068" y="5290"/>
                  </a:lnTo>
                  <a:lnTo>
                    <a:pt x="1" y="529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64059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64834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6562425" y="498000"/>
              <a:ext cx="25" cy="130725"/>
            </a:xfrm>
            <a:custGeom>
              <a:rect b="b" l="l" r="r" t="t"/>
              <a:pathLst>
                <a:path extrusionOk="0" fill="none" h="5229" w="1">
                  <a:moveTo>
                    <a:pt x="1" y="1"/>
                  </a:moveTo>
                  <a:lnTo>
                    <a:pt x="1"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35"/>
          <p:cNvGrpSpPr/>
          <p:nvPr/>
        </p:nvGrpSpPr>
        <p:grpSpPr>
          <a:xfrm rot="-2700000">
            <a:off x="2856710" y="3383435"/>
            <a:ext cx="295431" cy="672881"/>
            <a:chOff x="358432" y="4085134"/>
            <a:chExt cx="295392" cy="672792"/>
          </a:xfrm>
        </p:grpSpPr>
        <p:grpSp>
          <p:nvGrpSpPr>
            <p:cNvPr id="1143" name="Google Shape;1143;p35"/>
            <p:cNvGrpSpPr/>
            <p:nvPr/>
          </p:nvGrpSpPr>
          <p:grpSpPr>
            <a:xfrm>
              <a:off x="358432" y="4085134"/>
              <a:ext cx="295392" cy="575394"/>
              <a:chOff x="557750" y="2417475"/>
              <a:chExt cx="481800" cy="938500"/>
            </a:xfrm>
          </p:grpSpPr>
          <p:sp>
            <p:nvSpPr>
              <p:cNvPr id="1144" name="Google Shape;1144;p35"/>
              <p:cNvSpPr/>
              <p:nvPr/>
            </p:nvSpPr>
            <p:spPr>
              <a:xfrm>
                <a:off x="693775" y="2714600"/>
                <a:ext cx="286500" cy="503825"/>
              </a:xfrm>
              <a:custGeom>
                <a:rect b="b" l="l" r="r" t="t"/>
                <a:pathLst>
                  <a:path extrusionOk="0" h="20153" w="11460">
                    <a:moveTo>
                      <a:pt x="1" y="1"/>
                    </a:moveTo>
                    <a:lnTo>
                      <a:pt x="1" y="20153"/>
                    </a:lnTo>
                    <a:lnTo>
                      <a:pt x="11460" y="20153"/>
                    </a:lnTo>
                    <a:lnTo>
                      <a:pt x="11460"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617800" y="2606700"/>
                <a:ext cx="362475" cy="612500"/>
              </a:xfrm>
              <a:custGeom>
                <a:rect b="b" l="l" r="r" t="t"/>
                <a:pathLst>
                  <a:path extrusionOk="0" fill="none" h="24500" w="14499">
                    <a:moveTo>
                      <a:pt x="0" y="0"/>
                    </a:moveTo>
                    <a:lnTo>
                      <a:pt x="14499" y="0"/>
                    </a:lnTo>
                    <a:lnTo>
                      <a:pt x="14499" y="24499"/>
                    </a:lnTo>
                    <a:lnTo>
                      <a:pt x="0"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699850" y="3219175"/>
                <a:ext cx="196850" cy="136800"/>
              </a:xfrm>
              <a:custGeom>
                <a:rect b="b" l="l" r="r" t="t"/>
                <a:pathLst>
                  <a:path extrusionOk="0" fill="none" h="5472" w="7874">
                    <a:moveTo>
                      <a:pt x="6931" y="5471"/>
                    </a:moveTo>
                    <a:lnTo>
                      <a:pt x="97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762925" y="2491200"/>
                <a:ext cx="72225" cy="115525"/>
              </a:xfrm>
              <a:custGeom>
                <a:rect b="b" l="l" r="r" t="t"/>
                <a:pathLst>
                  <a:path extrusionOk="0" fill="none" h="4621" w="2889">
                    <a:moveTo>
                      <a:pt x="1" y="0"/>
                    </a:moveTo>
                    <a:lnTo>
                      <a:pt x="2888" y="0"/>
                    </a:lnTo>
                    <a:lnTo>
                      <a:pt x="2888"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687700"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0" y="609"/>
                      <a:pt x="0" y="1429"/>
                    </a:cubicBezTo>
                    <a:lnTo>
                      <a:pt x="0" y="1521"/>
                    </a:lnTo>
                    <a:cubicBezTo>
                      <a:pt x="0"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798650"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798650"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798650"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557750" y="2606700"/>
                <a:ext cx="481800" cy="25"/>
              </a:xfrm>
              <a:custGeom>
                <a:rect b="b" l="l" r="r" t="t"/>
                <a:pathLst>
                  <a:path extrusionOk="0" fill="none" h="1" w="19272">
                    <a:moveTo>
                      <a:pt x="1" y="0"/>
                    </a:moveTo>
                    <a:lnTo>
                      <a:pt x="1927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p35"/>
            <p:cNvSpPr/>
            <p:nvPr/>
          </p:nvSpPr>
          <p:spPr>
            <a:xfrm>
              <a:off x="507364" y="4660536"/>
              <a:ext cx="15" cy="97391"/>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sz="2900">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05" name="Google Shape;205;p5"/>
          <p:cNvSpPr txBox="1"/>
          <p:nvPr>
            <p:ph idx="1" type="subTitle"/>
          </p:nvPr>
        </p:nvSpPr>
        <p:spPr>
          <a:xfrm>
            <a:off x="5630600" y="3071475"/>
            <a:ext cx="1502100" cy="43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206" name="Google Shape;206;p5"/>
          <p:cNvSpPr txBox="1"/>
          <p:nvPr>
            <p:ph idx="2" type="subTitle"/>
          </p:nvPr>
        </p:nvSpPr>
        <p:spPr>
          <a:xfrm>
            <a:off x="4967525" y="3619025"/>
            <a:ext cx="2828100" cy="834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07" name="Google Shape;207;p5"/>
          <p:cNvSpPr txBox="1"/>
          <p:nvPr>
            <p:ph idx="3" type="subTitle"/>
          </p:nvPr>
        </p:nvSpPr>
        <p:spPr>
          <a:xfrm>
            <a:off x="2019975" y="3071500"/>
            <a:ext cx="1502100" cy="43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208" name="Google Shape;208;p5"/>
          <p:cNvSpPr txBox="1"/>
          <p:nvPr>
            <p:ph idx="4" type="subTitle"/>
          </p:nvPr>
        </p:nvSpPr>
        <p:spPr>
          <a:xfrm>
            <a:off x="1357025" y="3619025"/>
            <a:ext cx="2828100" cy="834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grpSp>
        <p:nvGrpSpPr>
          <p:cNvPr id="209" name="Google Shape;209;p5"/>
          <p:cNvGrpSpPr/>
          <p:nvPr/>
        </p:nvGrpSpPr>
        <p:grpSpPr>
          <a:xfrm rot="622403">
            <a:off x="8279697" y="1399698"/>
            <a:ext cx="247885" cy="362477"/>
            <a:chOff x="5481850" y="2671300"/>
            <a:chExt cx="404300" cy="591200"/>
          </a:xfrm>
        </p:grpSpPr>
        <p:sp>
          <p:nvSpPr>
            <p:cNvPr id="210" name="Google Shape;210;p5"/>
            <p:cNvSpPr/>
            <p:nvPr/>
          </p:nvSpPr>
          <p:spPr>
            <a:xfrm>
              <a:off x="5587475" y="2798950"/>
              <a:ext cx="256125" cy="459000"/>
            </a:xfrm>
            <a:custGeom>
              <a:rect b="b" l="l" r="r" t="t"/>
              <a:pathLst>
                <a:path extrusionOk="0" h="18360" w="10245">
                  <a:moveTo>
                    <a:pt x="1" y="0"/>
                  </a:moveTo>
                  <a:lnTo>
                    <a:pt x="1" y="12098"/>
                  </a:lnTo>
                  <a:cubicBezTo>
                    <a:pt x="1" y="15229"/>
                    <a:pt x="2189" y="17751"/>
                    <a:pt x="5107" y="18359"/>
                  </a:cubicBezTo>
                  <a:cubicBezTo>
                    <a:pt x="8056" y="17751"/>
                    <a:pt x="10244" y="15198"/>
                    <a:pt x="10244" y="12098"/>
                  </a:cubicBezTo>
                  <a:lnTo>
                    <a:pt x="1024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5715900" y="2891650"/>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5715900" y="2993475"/>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5715900" y="3096075"/>
              <a:ext cx="127700" cy="25"/>
            </a:xfrm>
            <a:custGeom>
              <a:rect b="b" l="l" r="r" t="t"/>
              <a:pathLst>
                <a:path extrusionOk="0" fill="none" h="1" w="5108">
                  <a:moveTo>
                    <a:pt x="1" y="0"/>
                  </a:moveTo>
                  <a:lnTo>
                    <a:pt x="510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5523650" y="2671300"/>
              <a:ext cx="319950" cy="591200"/>
            </a:xfrm>
            <a:custGeom>
              <a:rect b="b" l="l" r="r" t="t"/>
              <a:pathLst>
                <a:path extrusionOk="0" fill="none" h="23648" w="12798">
                  <a:moveTo>
                    <a:pt x="12797" y="0"/>
                  </a:moveTo>
                  <a:lnTo>
                    <a:pt x="12797" y="17265"/>
                  </a:lnTo>
                  <a:cubicBezTo>
                    <a:pt x="12797" y="20335"/>
                    <a:pt x="10609" y="22918"/>
                    <a:pt x="7660" y="23526"/>
                  </a:cubicBezTo>
                  <a:cubicBezTo>
                    <a:pt x="7265" y="23587"/>
                    <a:pt x="6840" y="23648"/>
                    <a:pt x="6384" y="23648"/>
                  </a:cubicBezTo>
                  <a:cubicBezTo>
                    <a:pt x="285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5481850" y="2671300"/>
              <a:ext cx="404300" cy="25"/>
            </a:xfrm>
            <a:custGeom>
              <a:rect b="b" l="l" r="r" t="t"/>
              <a:pathLst>
                <a:path extrusionOk="0" fill="none" h="1" w="16172">
                  <a:moveTo>
                    <a:pt x="1" y="0"/>
                  </a:moveTo>
                  <a:lnTo>
                    <a:pt x="1617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5"/>
          <p:cNvGrpSpPr/>
          <p:nvPr/>
        </p:nvGrpSpPr>
        <p:grpSpPr>
          <a:xfrm rot="999162">
            <a:off x="8248253" y="4228194"/>
            <a:ext cx="310772" cy="389971"/>
            <a:chOff x="545600" y="587675"/>
            <a:chExt cx="506875" cy="636050"/>
          </a:xfrm>
        </p:grpSpPr>
        <p:sp>
          <p:nvSpPr>
            <p:cNvPr id="217" name="Google Shape;217;p5"/>
            <p:cNvSpPr/>
            <p:nvPr/>
          </p:nvSpPr>
          <p:spPr>
            <a:xfrm>
              <a:off x="617800" y="710025"/>
              <a:ext cx="434675" cy="513700"/>
            </a:xfrm>
            <a:custGeom>
              <a:rect b="b" l="l" r="r" t="t"/>
              <a:pathLst>
                <a:path extrusionOk="0" h="20548" w="17387">
                  <a:moveTo>
                    <a:pt x="15958" y="0"/>
                  </a:moveTo>
                  <a:cubicBezTo>
                    <a:pt x="15137" y="0"/>
                    <a:pt x="14499" y="638"/>
                    <a:pt x="14499" y="1429"/>
                  </a:cubicBezTo>
                  <a:lnTo>
                    <a:pt x="14499" y="16231"/>
                  </a:lnTo>
                  <a:cubicBezTo>
                    <a:pt x="14499" y="17022"/>
                    <a:pt x="13860" y="17660"/>
                    <a:pt x="13070" y="17660"/>
                  </a:cubicBezTo>
                  <a:lnTo>
                    <a:pt x="1429" y="17660"/>
                  </a:lnTo>
                  <a:cubicBezTo>
                    <a:pt x="638" y="17660"/>
                    <a:pt x="0" y="18298"/>
                    <a:pt x="0" y="19119"/>
                  </a:cubicBezTo>
                  <a:cubicBezTo>
                    <a:pt x="0" y="19909"/>
                    <a:pt x="638" y="20547"/>
                    <a:pt x="1429" y="20547"/>
                  </a:cubicBezTo>
                  <a:lnTo>
                    <a:pt x="15958" y="20547"/>
                  </a:lnTo>
                  <a:cubicBezTo>
                    <a:pt x="16748" y="20547"/>
                    <a:pt x="17386" y="19909"/>
                    <a:pt x="17386" y="19119"/>
                  </a:cubicBezTo>
                  <a:lnTo>
                    <a:pt x="17386" y="1429"/>
                  </a:lnTo>
                  <a:cubicBezTo>
                    <a:pt x="17386" y="638"/>
                    <a:pt x="16748" y="0"/>
                    <a:pt x="15958"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545600" y="637825"/>
              <a:ext cx="434675" cy="513700"/>
            </a:xfrm>
            <a:custGeom>
              <a:rect b="b" l="l" r="r" t="t"/>
              <a:pathLst>
                <a:path extrusionOk="0" fill="none" h="20548" w="17387">
                  <a:moveTo>
                    <a:pt x="15958" y="20548"/>
                  </a:moveTo>
                  <a:lnTo>
                    <a:pt x="1429" y="20548"/>
                  </a:lnTo>
                  <a:cubicBezTo>
                    <a:pt x="639" y="20548"/>
                    <a:pt x="0" y="19910"/>
                    <a:pt x="0" y="19119"/>
                  </a:cubicBezTo>
                  <a:lnTo>
                    <a:pt x="0" y="1429"/>
                  </a:lnTo>
                  <a:cubicBezTo>
                    <a:pt x="0" y="639"/>
                    <a:pt x="639" y="0"/>
                    <a:pt x="1429" y="0"/>
                  </a:cubicBezTo>
                  <a:lnTo>
                    <a:pt x="15958" y="0"/>
                  </a:lnTo>
                  <a:cubicBezTo>
                    <a:pt x="16748" y="0"/>
                    <a:pt x="17387" y="639"/>
                    <a:pt x="17387" y="1429"/>
                  </a:cubicBezTo>
                  <a:lnTo>
                    <a:pt x="17387" y="19119"/>
                  </a:lnTo>
                  <a:cubicBezTo>
                    <a:pt x="17387" y="19910"/>
                    <a:pt x="16748" y="20548"/>
                    <a:pt x="15958" y="2054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665650" y="587675"/>
              <a:ext cx="193050" cy="102600"/>
            </a:xfrm>
            <a:custGeom>
              <a:rect b="b" l="l" r="r" t="t"/>
              <a:pathLst>
                <a:path extrusionOk="0" h="4104" w="7722">
                  <a:moveTo>
                    <a:pt x="1460" y="0"/>
                  </a:moveTo>
                  <a:cubicBezTo>
                    <a:pt x="670" y="0"/>
                    <a:pt x="1" y="639"/>
                    <a:pt x="1" y="1429"/>
                  </a:cubicBezTo>
                  <a:lnTo>
                    <a:pt x="1" y="2645"/>
                  </a:lnTo>
                  <a:cubicBezTo>
                    <a:pt x="1" y="3435"/>
                    <a:pt x="670" y="4104"/>
                    <a:pt x="1460" y="4104"/>
                  </a:cubicBezTo>
                  <a:lnTo>
                    <a:pt x="6262" y="4104"/>
                  </a:lnTo>
                  <a:cubicBezTo>
                    <a:pt x="7083" y="4104"/>
                    <a:pt x="7721" y="3435"/>
                    <a:pt x="7721" y="2645"/>
                  </a:cubicBezTo>
                  <a:lnTo>
                    <a:pt x="7721" y="1429"/>
                  </a:lnTo>
                  <a:cubicBezTo>
                    <a:pt x="7721" y="639"/>
                    <a:pt x="7083" y="0"/>
                    <a:pt x="6293"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622350" y="817925"/>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622350" y="934175"/>
              <a:ext cx="280425" cy="25"/>
            </a:xfrm>
            <a:custGeom>
              <a:rect b="b" l="l" r="r" t="t"/>
              <a:pathLst>
                <a:path extrusionOk="0" fill="none" h="1" w="11217">
                  <a:moveTo>
                    <a:pt x="0" y="1"/>
                  </a:moveTo>
                  <a:lnTo>
                    <a:pt x="1121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622350" y="1050450"/>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5"/>
          <p:cNvGrpSpPr/>
          <p:nvPr/>
        </p:nvGrpSpPr>
        <p:grpSpPr>
          <a:xfrm rot="-698390">
            <a:off x="583335" y="4173215"/>
            <a:ext cx="263713" cy="499929"/>
            <a:chOff x="6269100" y="498000"/>
            <a:chExt cx="430125" cy="815400"/>
          </a:xfrm>
        </p:grpSpPr>
        <p:sp>
          <p:nvSpPr>
            <p:cNvPr id="224" name="Google Shape;224;p5"/>
            <p:cNvSpPr/>
            <p:nvPr/>
          </p:nvSpPr>
          <p:spPr>
            <a:xfrm>
              <a:off x="6269100" y="925825"/>
              <a:ext cx="103375" cy="265975"/>
            </a:xfrm>
            <a:custGeom>
              <a:rect b="b" l="l" r="r" t="t"/>
              <a:pathLst>
                <a:path extrusionOk="0" h="10639" w="4135">
                  <a:moveTo>
                    <a:pt x="1" y="0"/>
                  </a:moveTo>
                  <a:lnTo>
                    <a:pt x="1" y="10639"/>
                  </a:lnTo>
                  <a:lnTo>
                    <a:pt x="4135" y="10639"/>
                  </a:lnTo>
                  <a:lnTo>
                    <a:pt x="4135"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6454525" y="925825"/>
              <a:ext cx="244700" cy="265975"/>
            </a:xfrm>
            <a:custGeom>
              <a:rect b="b" l="l" r="r" t="t"/>
              <a:pathLst>
                <a:path extrusionOk="0" h="10639" w="9788">
                  <a:moveTo>
                    <a:pt x="0" y="0"/>
                  </a:moveTo>
                  <a:lnTo>
                    <a:pt x="0" y="10639"/>
                  </a:lnTo>
                  <a:lnTo>
                    <a:pt x="9788" y="10639"/>
                  </a:lnTo>
                  <a:lnTo>
                    <a:pt x="9788"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6269100" y="628700"/>
              <a:ext cx="430125" cy="684700"/>
            </a:xfrm>
            <a:custGeom>
              <a:rect b="b" l="l" r="r" t="t"/>
              <a:pathLst>
                <a:path extrusionOk="0" fill="none" h="27388" w="17205">
                  <a:moveTo>
                    <a:pt x="12494" y="1551"/>
                  </a:moveTo>
                  <a:lnTo>
                    <a:pt x="12494" y="1"/>
                  </a:lnTo>
                  <a:lnTo>
                    <a:pt x="4743" y="1"/>
                  </a:lnTo>
                  <a:lnTo>
                    <a:pt x="4743" y="1551"/>
                  </a:lnTo>
                  <a:cubicBezTo>
                    <a:pt x="4743" y="4013"/>
                    <a:pt x="3223" y="6201"/>
                    <a:pt x="913" y="7083"/>
                  </a:cubicBezTo>
                  <a:lnTo>
                    <a:pt x="913" y="7083"/>
                  </a:lnTo>
                  <a:cubicBezTo>
                    <a:pt x="335" y="7326"/>
                    <a:pt x="1" y="7812"/>
                    <a:pt x="1" y="8420"/>
                  </a:cubicBezTo>
                  <a:lnTo>
                    <a:pt x="1" y="24895"/>
                  </a:lnTo>
                  <a:cubicBezTo>
                    <a:pt x="1" y="26262"/>
                    <a:pt x="1095" y="27387"/>
                    <a:pt x="2463" y="27387"/>
                  </a:cubicBezTo>
                  <a:lnTo>
                    <a:pt x="14743" y="27387"/>
                  </a:lnTo>
                  <a:cubicBezTo>
                    <a:pt x="16111" y="27387"/>
                    <a:pt x="17205" y="26262"/>
                    <a:pt x="17205" y="24895"/>
                  </a:cubicBezTo>
                  <a:lnTo>
                    <a:pt x="17205" y="8420"/>
                  </a:lnTo>
                  <a:cubicBezTo>
                    <a:pt x="17205" y="7812"/>
                    <a:pt x="16840" y="7326"/>
                    <a:pt x="16293" y="7083"/>
                  </a:cubicBezTo>
                  <a:lnTo>
                    <a:pt x="16293" y="7083"/>
                  </a:lnTo>
                  <a:cubicBezTo>
                    <a:pt x="14013" y="6201"/>
                    <a:pt x="12494" y="4013"/>
                    <a:pt x="12494" y="155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6333700" y="498000"/>
              <a:ext cx="301700" cy="132250"/>
            </a:xfrm>
            <a:custGeom>
              <a:rect b="b" l="l" r="r" t="t"/>
              <a:pathLst>
                <a:path extrusionOk="0" fill="none" h="5290" w="12068">
                  <a:moveTo>
                    <a:pt x="1" y="1"/>
                  </a:moveTo>
                  <a:lnTo>
                    <a:pt x="12068" y="1"/>
                  </a:lnTo>
                  <a:lnTo>
                    <a:pt x="12068" y="5290"/>
                  </a:lnTo>
                  <a:lnTo>
                    <a:pt x="1" y="529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64059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64834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6562425" y="498000"/>
              <a:ext cx="25" cy="130725"/>
            </a:xfrm>
            <a:custGeom>
              <a:rect b="b" l="l" r="r" t="t"/>
              <a:pathLst>
                <a:path extrusionOk="0" fill="none" h="5229" w="1">
                  <a:moveTo>
                    <a:pt x="1" y="1"/>
                  </a:moveTo>
                  <a:lnTo>
                    <a:pt x="1"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5"/>
          <p:cNvGrpSpPr/>
          <p:nvPr/>
        </p:nvGrpSpPr>
        <p:grpSpPr>
          <a:xfrm>
            <a:off x="604305" y="1386423"/>
            <a:ext cx="221774" cy="389027"/>
            <a:chOff x="2965100" y="2649250"/>
            <a:chExt cx="361725" cy="634525"/>
          </a:xfrm>
        </p:grpSpPr>
        <p:sp>
          <p:nvSpPr>
            <p:cNvPr id="232" name="Google Shape;232;p5"/>
            <p:cNvSpPr/>
            <p:nvPr/>
          </p:nvSpPr>
          <p:spPr>
            <a:xfrm>
              <a:off x="2965850" y="273892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969650" y="2845300"/>
              <a:ext cx="351850" cy="25"/>
            </a:xfrm>
            <a:custGeom>
              <a:rect b="b" l="l" r="r" t="t"/>
              <a:pathLst>
                <a:path extrusionOk="0" fill="none" h="1" w="14074">
                  <a:moveTo>
                    <a:pt x="1" y="1"/>
                  </a:moveTo>
                  <a:lnTo>
                    <a:pt x="14074"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970425" y="3116575"/>
              <a:ext cx="345775" cy="25"/>
            </a:xfrm>
            <a:custGeom>
              <a:rect b="b" l="l" r="r" t="t"/>
              <a:pathLst>
                <a:path extrusionOk="0" fill="none" h="1" w="13831">
                  <a:moveTo>
                    <a:pt x="0" y="1"/>
                  </a:moveTo>
                  <a:lnTo>
                    <a:pt x="13830" y="1"/>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965850" y="3222975"/>
              <a:ext cx="360975" cy="25"/>
            </a:xfrm>
            <a:custGeom>
              <a:rect b="b" l="l" r="r" t="t"/>
              <a:pathLst>
                <a:path extrusionOk="0" fill="none" h="1" w="14439">
                  <a:moveTo>
                    <a:pt x="1" y="0"/>
                  </a:moveTo>
                  <a:lnTo>
                    <a:pt x="14439" y="0"/>
                  </a:lnTo>
                </a:path>
              </a:pathLst>
            </a:custGeom>
            <a:noFill/>
            <a:ln cap="flat" cmpd="sng" w="22800">
              <a:solidFill>
                <a:srgbClr val="FFC13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965850" y="2649250"/>
              <a:ext cx="360975" cy="634525"/>
            </a:xfrm>
            <a:custGeom>
              <a:rect b="b" l="l" r="r" t="t"/>
              <a:pathLst>
                <a:path extrusionOk="0" fill="none" h="25381" w="14439">
                  <a:moveTo>
                    <a:pt x="1" y="1"/>
                  </a:moveTo>
                  <a:lnTo>
                    <a:pt x="1" y="6627"/>
                  </a:lnTo>
                  <a:cubicBezTo>
                    <a:pt x="1" y="8359"/>
                    <a:pt x="943" y="9970"/>
                    <a:pt x="2493" y="10791"/>
                  </a:cubicBezTo>
                  <a:lnTo>
                    <a:pt x="11916" y="15867"/>
                  </a:lnTo>
                  <a:cubicBezTo>
                    <a:pt x="1343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65100" y="2649250"/>
              <a:ext cx="361725" cy="634525"/>
            </a:xfrm>
            <a:custGeom>
              <a:rect b="b" l="l" r="r" t="t"/>
              <a:pathLst>
                <a:path extrusionOk="0" fill="none" h="25381" w="14469">
                  <a:moveTo>
                    <a:pt x="14469" y="1"/>
                  </a:moveTo>
                  <a:lnTo>
                    <a:pt x="14469" y="6627"/>
                  </a:lnTo>
                  <a:cubicBezTo>
                    <a:pt x="14469" y="8359"/>
                    <a:pt x="13496" y="9970"/>
                    <a:pt x="11946" y="10791"/>
                  </a:cubicBezTo>
                  <a:lnTo>
                    <a:pt x="2523" y="15867"/>
                  </a:lnTo>
                  <a:cubicBezTo>
                    <a:pt x="100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sp>
        <p:nvSpPr>
          <p:cNvPr id="239" name="Google Shape;239;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a:solidFill>
                  <a:schemeClr val="accent1"/>
                </a:solidFill>
              </a:defRPr>
            </a:lvl1pPr>
            <a:lvl2pPr lvl="1"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2pPr>
            <a:lvl3pPr lvl="2"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3pPr>
            <a:lvl4pPr lvl="3"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4pPr>
            <a:lvl5pPr lvl="4"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5pPr>
            <a:lvl6pPr lvl="5"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6pPr>
            <a:lvl7pPr lvl="6"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7pPr>
            <a:lvl8pPr lvl="7"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8pPr>
            <a:lvl9pPr lvl="8"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0" name="Shape 240"/>
        <p:cNvGrpSpPr/>
        <p:nvPr/>
      </p:nvGrpSpPr>
      <p:grpSpPr>
        <a:xfrm>
          <a:off x="0" y="0"/>
          <a:ext cx="0" cy="0"/>
          <a:chOff x="0" y="0"/>
          <a:chExt cx="0" cy="0"/>
        </a:xfrm>
      </p:grpSpPr>
      <p:sp>
        <p:nvSpPr>
          <p:cNvPr id="241" name="Google Shape;241;p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42" name="Google Shape;242;p7"/>
          <p:cNvSpPr txBox="1"/>
          <p:nvPr>
            <p:ph idx="1" type="body"/>
          </p:nvPr>
        </p:nvSpPr>
        <p:spPr>
          <a:xfrm>
            <a:off x="2229350" y="1557175"/>
            <a:ext cx="4685100" cy="2901600"/>
          </a:xfrm>
          <a:prstGeom prst="rect">
            <a:avLst/>
          </a:prstGeom>
        </p:spPr>
        <p:txBody>
          <a:bodyPr anchorCtr="0" anchor="t" bIns="91425" lIns="91425" spcFirstLastPara="1" rIns="91425" wrap="square" tIns="91425">
            <a:noAutofit/>
          </a:bodyPr>
          <a:lstStyle>
            <a:lvl1pPr indent="-330200" lvl="0" marL="457200" rtl="0" algn="ctr">
              <a:lnSpc>
                <a:spcPct val="200000"/>
              </a:lnSpc>
              <a:spcBef>
                <a:spcPts val="0"/>
              </a:spcBef>
              <a:spcAft>
                <a:spcPts val="0"/>
              </a:spcAft>
              <a:buClr>
                <a:schemeClr val="accent2"/>
              </a:buClr>
              <a:buSzPts val="1600"/>
              <a:buChar char="●"/>
              <a:defRPr sz="16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grpSp>
        <p:nvGrpSpPr>
          <p:cNvPr id="243" name="Google Shape;243;p7"/>
          <p:cNvGrpSpPr/>
          <p:nvPr/>
        </p:nvGrpSpPr>
        <p:grpSpPr>
          <a:xfrm rot="-464572">
            <a:off x="1619425" y="2377229"/>
            <a:ext cx="221770" cy="389021"/>
            <a:chOff x="2229525" y="2649250"/>
            <a:chExt cx="361725" cy="634525"/>
          </a:xfrm>
        </p:grpSpPr>
        <p:sp>
          <p:nvSpPr>
            <p:cNvPr id="244" name="Google Shape;244;p7"/>
            <p:cNvSpPr/>
            <p:nvPr/>
          </p:nvSpPr>
          <p:spPr>
            <a:xfrm>
              <a:off x="2230275" y="273892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2234075" y="2845300"/>
              <a:ext cx="352625" cy="25"/>
            </a:xfrm>
            <a:custGeom>
              <a:rect b="b" l="l" r="r" t="t"/>
              <a:pathLst>
                <a:path extrusionOk="0" fill="none" h="1" w="14105">
                  <a:moveTo>
                    <a:pt x="1" y="1"/>
                  </a:moveTo>
                  <a:lnTo>
                    <a:pt x="14104"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2234850" y="3116575"/>
              <a:ext cx="345000" cy="25"/>
            </a:xfrm>
            <a:custGeom>
              <a:rect b="b" l="l" r="r" t="t"/>
              <a:pathLst>
                <a:path extrusionOk="0" fill="none" h="1" w="13800">
                  <a:moveTo>
                    <a:pt x="0" y="1"/>
                  </a:moveTo>
                  <a:lnTo>
                    <a:pt x="13800" y="1"/>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2230275" y="3222975"/>
              <a:ext cx="360225" cy="25"/>
            </a:xfrm>
            <a:custGeom>
              <a:rect b="b" l="l" r="r" t="t"/>
              <a:pathLst>
                <a:path extrusionOk="0" fill="none" h="1" w="14409">
                  <a:moveTo>
                    <a:pt x="1" y="0"/>
                  </a:moveTo>
                  <a:lnTo>
                    <a:pt x="14408" y="0"/>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2230275" y="2649250"/>
              <a:ext cx="360975" cy="634525"/>
            </a:xfrm>
            <a:custGeom>
              <a:rect b="b" l="l" r="r" t="t"/>
              <a:pathLst>
                <a:path extrusionOk="0" fill="none" h="25381" w="14439">
                  <a:moveTo>
                    <a:pt x="1" y="1"/>
                  </a:moveTo>
                  <a:lnTo>
                    <a:pt x="1" y="6627"/>
                  </a:lnTo>
                  <a:cubicBezTo>
                    <a:pt x="1" y="8359"/>
                    <a:pt x="943" y="9970"/>
                    <a:pt x="2524" y="10791"/>
                  </a:cubicBezTo>
                  <a:lnTo>
                    <a:pt x="11946" y="15867"/>
                  </a:lnTo>
                  <a:cubicBezTo>
                    <a:pt x="13466" y="16688"/>
                    <a:pt x="14439" y="18268"/>
                    <a:pt x="14439" y="20031"/>
                  </a:cubicBezTo>
                  <a:lnTo>
                    <a:pt x="14439"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2229525" y="2649250"/>
              <a:ext cx="360975" cy="634525"/>
            </a:xfrm>
            <a:custGeom>
              <a:rect b="b" l="l" r="r" t="t"/>
              <a:pathLst>
                <a:path extrusionOk="0" fill="none" h="25381" w="14439">
                  <a:moveTo>
                    <a:pt x="14438" y="1"/>
                  </a:moveTo>
                  <a:lnTo>
                    <a:pt x="14438" y="6627"/>
                  </a:lnTo>
                  <a:cubicBezTo>
                    <a:pt x="14438" y="8359"/>
                    <a:pt x="13496" y="9970"/>
                    <a:pt x="11915" y="10791"/>
                  </a:cubicBezTo>
                  <a:lnTo>
                    <a:pt x="2493" y="15867"/>
                  </a:lnTo>
                  <a:cubicBezTo>
                    <a:pt x="973" y="16688"/>
                    <a:pt x="0" y="18268"/>
                    <a:pt x="0" y="20031"/>
                  </a:cubicBezTo>
                  <a:lnTo>
                    <a:pt x="0" y="2538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7"/>
          <p:cNvGrpSpPr/>
          <p:nvPr/>
        </p:nvGrpSpPr>
        <p:grpSpPr>
          <a:xfrm>
            <a:off x="8161486" y="2481676"/>
            <a:ext cx="538593" cy="531588"/>
            <a:chOff x="3589725" y="3764775"/>
            <a:chExt cx="878475" cy="867050"/>
          </a:xfrm>
        </p:grpSpPr>
        <p:sp>
          <p:nvSpPr>
            <p:cNvPr id="251" name="Google Shape;251;p7"/>
            <p:cNvSpPr/>
            <p:nvPr/>
          </p:nvSpPr>
          <p:spPr>
            <a:xfrm>
              <a:off x="3589725" y="3764775"/>
              <a:ext cx="878475" cy="867050"/>
            </a:xfrm>
            <a:custGeom>
              <a:rect b="b" l="l" r="r" t="t"/>
              <a:pathLst>
                <a:path extrusionOk="0" fill="none" h="34682" w="35139">
                  <a:moveTo>
                    <a:pt x="32281" y="2888"/>
                  </a:moveTo>
                  <a:lnTo>
                    <a:pt x="32281" y="2888"/>
                  </a:lnTo>
                  <a:cubicBezTo>
                    <a:pt x="29393" y="0"/>
                    <a:pt x="24773" y="0"/>
                    <a:pt x="21916" y="2888"/>
                  </a:cubicBezTo>
                  <a:lnTo>
                    <a:pt x="9150" y="15624"/>
                  </a:lnTo>
                  <a:cubicBezTo>
                    <a:pt x="7782" y="16991"/>
                    <a:pt x="6840" y="18724"/>
                    <a:pt x="6445" y="20639"/>
                  </a:cubicBezTo>
                  <a:lnTo>
                    <a:pt x="6353" y="21156"/>
                  </a:lnTo>
                  <a:cubicBezTo>
                    <a:pt x="5715" y="24013"/>
                    <a:pt x="4317" y="26596"/>
                    <a:pt x="2280" y="28633"/>
                  </a:cubicBezTo>
                  <a:lnTo>
                    <a:pt x="1034" y="29910"/>
                  </a:lnTo>
                  <a:cubicBezTo>
                    <a:pt x="1" y="30913"/>
                    <a:pt x="1" y="32615"/>
                    <a:pt x="1034" y="33648"/>
                  </a:cubicBezTo>
                  <a:lnTo>
                    <a:pt x="1034" y="33648"/>
                  </a:lnTo>
                  <a:cubicBezTo>
                    <a:pt x="2037" y="34682"/>
                    <a:pt x="3739" y="34682"/>
                    <a:pt x="4773" y="33648"/>
                  </a:cubicBezTo>
                  <a:lnTo>
                    <a:pt x="6293" y="32128"/>
                  </a:lnTo>
                  <a:cubicBezTo>
                    <a:pt x="8147" y="30274"/>
                    <a:pt x="10639" y="29028"/>
                    <a:pt x="13253" y="28663"/>
                  </a:cubicBezTo>
                  <a:lnTo>
                    <a:pt x="14135" y="28572"/>
                  </a:lnTo>
                  <a:cubicBezTo>
                    <a:pt x="16293" y="28268"/>
                    <a:pt x="18268" y="27265"/>
                    <a:pt x="19788" y="25745"/>
                  </a:cubicBezTo>
                  <a:lnTo>
                    <a:pt x="32281" y="13253"/>
                  </a:lnTo>
                  <a:cubicBezTo>
                    <a:pt x="35138" y="10365"/>
                    <a:pt x="35138" y="5745"/>
                    <a:pt x="32281" y="288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3845050" y="3957775"/>
              <a:ext cx="430125" cy="430900"/>
            </a:xfrm>
            <a:custGeom>
              <a:rect b="b" l="l" r="r" t="t"/>
              <a:pathLst>
                <a:path extrusionOk="0" fill="none" h="17236" w="17205">
                  <a:moveTo>
                    <a:pt x="17205" y="1"/>
                  </a:moveTo>
                  <a:lnTo>
                    <a:pt x="1" y="17235"/>
                  </a:lnTo>
                </a:path>
              </a:pathLst>
            </a:custGeom>
            <a:noFill/>
            <a:ln cap="flat" cmpd="sng" w="2280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4081375" y="3890900"/>
              <a:ext cx="86650" cy="86675"/>
            </a:xfrm>
            <a:custGeom>
              <a:rect b="b" l="l" r="r" t="t"/>
              <a:pathLst>
                <a:path extrusionOk="0" fill="none" h="3467" w="3466">
                  <a:moveTo>
                    <a:pt x="1" y="1"/>
                  </a:moveTo>
                  <a:lnTo>
                    <a:pt x="3466" y="3466"/>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3974225" y="3999575"/>
              <a:ext cx="85150" cy="85900"/>
            </a:xfrm>
            <a:custGeom>
              <a:rect b="b" l="l" r="r" t="t"/>
              <a:pathLst>
                <a:path extrusionOk="0" fill="none" h="3436" w="3406">
                  <a:moveTo>
                    <a:pt x="1" y="0"/>
                  </a:moveTo>
                  <a:lnTo>
                    <a:pt x="340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3866325" y="4107475"/>
              <a:ext cx="85900" cy="85900"/>
            </a:xfrm>
            <a:custGeom>
              <a:rect b="b" l="l" r="r" t="t"/>
              <a:pathLst>
                <a:path extrusionOk="0" fill="none" h="3436" w="3436">
                  <a:moveTo>
                    <a:pt x="1" y="1"/>
                  </a:moveTo>
                  <a:lnTo>
                    <a:pt x="3435" y="3435"/>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7"/>
          <p:cNvGrpSpPr/>
          <p:nvPr/>
        </p:nvGrpSpPr>
        <p:grpSpPr>
          <a:xfrm rot="999162">
            <a:off x="7672316" y="1504926"/>
            <a:ext cx="310772" cy="389971"/>
            <a:chOff x="545600" y="587675"/>
            <a:chExt cx="506875" cy="636050"/>
          </a:xfrm>
        </p:grpSpPr>
        <p:sp>
          <p:nvSpPr>
            <p:cNvPr id="257" name="Google Shape;257;p7"/>
            <p:cNvSpPr/>
            <p:nvPr/>
          </p:nvSpPr>
          <p:spPr>
            <a:xfrm>
              <a:off x="617800" y="710025"/>
              <a:ext cx="434675" cy="513700"/>
            </a:xfrm>
            <a:custGeom>
              <a:rect b="b" l="l" r="r" t="t"/>
              <a:pathLst>
                <a:path extrusionOk="0" h="20548" w="17387">
                  <a:moveTo>
                    <a:pt x="15958" y="0"/>
                  </a:moveTo>
                  <a:cubicBezTo>
                    <a:pt x="15137" y="0"/>
                    <a:pt x="14499" y="638"/>
                    <a:pt x="14499" y="1429"/>
                  </a:cubicBezTo>
                  <a:lnTo>
                    <a:pt x="14499" y="16231"/>
                  </a:lnTo>
                  <a:cubicBezTo>
                    <a:pt x="14499" y="17022"/>
                    <a:pt x="13860" y="17660"/>
                    <a:pt x="13070" y="17660"/>
                  </a:cubicBezTo>
                  <a:lnTo>
                    <a:pt x="1429" y="17660"/>
                  </a:lnTo>
                  <a:cubicBezTo>
                    <a:pt x="638" y="17660"/>
                    <a:pt x="0" y="18298"/>
                    <a:pt x="0" y="19119"/>
                  </a:cubicBezTo>
                  <a:cubicBezTo>
                    <a:pt x="0" y="19909"/>
                    <a:pt x="638" y="20547"/>
                    <a:pt x="1429" y="20547"/>
                  </a:cubicBezTo>
                  <a:lnTo>
                    <a:pt x="15958" y="20547"/>
                  </a:lnTo>
                  <a:cubicBezTo>
                    <a:pt x="16748" y="20547"/>
                    <a:pt x="17386" y="19909"/>
                    <a:pt x="17386" y="19119"/>
                  </a:cubicBezTo>
                  <a:lnTo>
                    <a:pt x="17386" y="1429"/>
                  </a:lnTo>
                  <a:cubicBezTo>
                    <a:pt x="17386" y="638"/>
                    <a:pt x="16748" y="0"/>
                    <a:pt x="15958"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545600" y="637825"/>
              <a:ext cx="434675" cy="513700"/>
            </a:xfrm>
            <a:custGeom>
              <a:rect b="b" l="l" r="r" t="t"/>
              <a:pathLst>
                <a:path extrusionOk="0" fill="none" h="20548" w="17387">
                  <a:moveTo>
                    <a:pt x="15958" y="20548"/>
                  </a:moveTo>
                  <a:lnTo>
                    <a:pt x="1429" y="20548"/>
                  </a:lnTo>
                  <a:cubicBezTo>
                    <a:pt x="639" y="20548"/>
                    <a:pt x="0" y="19910"/>
                    <a:pt x="0" y="19119"/>
                  </a:cubicBezTo>
                  <a:lnTo>
                    <a:pt x="0" y="1429"/>
                  </a:lnTo>
                  <a:cubicBezTo>
                    <a:pt x="0" y="639"/>
                    <a:pt x="639" y="0"/>
                    <a:pt x="1429" y="0"/>
                  </a:cubicBezTo>
                  <a:lnTo>
                    <a:pt x="15958" y="0"/>
                  </a:lnTo>
                  <a:cubicBezTo>
                    <a:pt x="16748" y="0"/>
                    <a:pt x="17387" y="639"/>
                    <a:pt x="17387" y="1429"/>
                  </a:cubicBezTo>
                  <a:lnTo>
                    <a:pt x="17387" y="19119"/>
                  </a:lnTo>
                  <a:cubicBezTo>
                    <a:pt x="17387" y="19910"/>
                    <a:pt x="16748" y="20548"/>
                    <a:pt x="15958" y="20548"/>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665650" y="587675"/>
              <a:ext cx="193050" cy="102600"/>
            </a:xfrm>
            <a:custGeom>
              <a:rect b="b" l="l" r="r" t="t"/>
              <a:pathLst>
                <a:path extrusionOk="0" h="4104" w="7722">
                  <a:moveTo>
                    <a:pt x="1460" y="0"/>
                  </a:moveTo>
                  <a:cubicBezTo>
                    <a:pt x="670" y="0"/>
                    <a:pt x="1" y="639"/>
                    <a:pt x="1" y="1429"/>
                  </a:cubicBezTo>
                  <a:lnTo>
                    <a:pt x="1" y="2645"/>
                  </a:lnTo>
                  <a:cubicBezTo>
                    <a:pt x="1" y="3435"/>
                    <a:pt x="670" y="4104"/>
                    <a:pt x="1460" y="4104"/>
                  </a:cubicBezTo>
                  <a:lnTo>
                    <a:pt x="6262" y="4104"/>
                  </a:lnTo>
                  <a:cubicBezTo>
                    <a:pt x="7083" y="4104"/>
                    <a:pt x="7721" y="3435"/>
                    <a:pt x="7721" y="2645"/>
                  </a:cubicBezTo>
                  <a:lnTo>
                    <a:pt x="7721" y="1429"/>
                  </a:lnTo>
                  <a:cubicBezTo>
                    <a:pt x="7721" y="639"/>
                    <a:pt x="7083" y="0"/>
                    <a:pt x="6293"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622350" y="817925"/>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622350" y="934175"/>
              <a:ext cx="280425" cy="25"/>
            </a:xfrm>
            <a:custGeom>
              <a:rect b="b" l="l" r="r" t="t"/>
              <a:pathLst>
                <a:path extrusionOk="0" fill="none" h="1" w="11217">
                  <a:moveTo>
                    <a:pt x="0" y="1"/>
                  </a:moveTo>
                  <a:lnTo>
                    <a:pt x="11216"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622350" y="1050450"/>
              <a:ext cx="280425" cy="25"/>
            </a:xfrm>
            <a:custGeom>
              <a:rect b="b" l="l" r="r" t="t"/>
              <a:pathLst>
                <a:path extrusionOk="0" fill="none" h="1" w="11217">
                  <a:moveTo>
                    <a:pt x="0" y="0"/>
                  </a:moveTo>
                  <a:lnTo>
                    <a:pt x="11216"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7"/>
          <p:cNvGrpSpPr/>
          <p:nvPr/>
        </p:nvGrpSpPr>
        <p:grpSpPr>
          <a:xfrm rot="-698390">
            <a:off x="7311508" y="3294511"/>
            <a:ext cx="263713" cy="499929"/>
            <a:chOff x="6269100" y="498000"/>
            <a:chExt cx="430125" cy="815400"/>
          </a:xfrm>
        </p:grpSpPr>
        <p:sp>
          <p:nvSpPr>
            <p:cNvPr id="264" name="Google Shape;264;p7"/>
            <p:cNvSpPr/>
            <p:nvPr/>
          </p:nvSpPr>
          <p:spPr>
            <a:xfrm>
              <a:off x="6269100" y="925825"/>
              <a:ext cx="103375" cy="265975"/>
            </a:xfrm>
            <a:custGeom>
              <a:rect b="b" l="l" r="r" t="t"/>
              <a:pathLst>
                <a:path extrusionOk="0" h="10639" w="4135">
                  <a:moveTo>
                    <a:pt x="1" y="0"/>
                  </a:moveTo>
                  <a:lnTo>
                    <a:pt x="1" y="10639"/>
                  </a:lnTo>
                  <a:lnTo>
                    <a:pt x="4135" y="10639"/>
                  </a:lnTo>
                  <a:lnTo>
                    <a:pt x="4135"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6454525" y="925825"/>
              <a:ext cx="244700" cy="265975"/>
            </a:xfrm>
            <a:custGeom>
              <a:rect b="b" l="l" r="r" t="t"/>
              <a:pathLst>
                <a:path extrusionOk="0" h="10639" w="9788">
                  <a:moveTo>
                    <a:pt x="0" y="0"/>
                  </a:moveTo>
                  <a:lnTo>
                    <a:pt x="0" y="10639"/>
                  </a:lnTo>
                  <a:lnTo>
                    <a:pt x="9788" y="10639"/>
                  </a:lnTo>
                  <a:lnTo>
                    <a:pt x="9788"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6269100" y="628700"/>
              <a:ext cx="430125" cy="684700"/>
            </a:xfrm>
            <a:custGeom>
              <a:rect b="b" l="l" r="r" t="t"/>
              <a:pathLst>
                <a:path extrusionOk="0" fill="none" h="27388" w="17205">
                  <a:moveTo>
                    <a:pt x="12494" y="1551"/>
                  </a:moveTo>
                  <a:lnTo>
                    <a:pt x="12494" y="1"/>
                  </a:lnTo>
                  <a:lnTo>
                    <a:pt x="4743" y="1"/>
                  </a:lnTo>
                  <a:lnTo>
                    <a:pt x="4743" y="1551"/>
                  </a:lnTo>
                  <a:cubicBezTo>
                    <a:pt x="4743" y="4013"/>
                    <a:pt x="3223" y="6201"/>
                    <a:pt x="913" y="7083"/>
                  </a:cubicBezTo>
                  <a:lnTo>
                    <a:pt x="913" y="7083"/>
                  </a:lnTo>
                  <a:cubicBezTo>
                    <a:pt x="335" y="7326"/>
                    <a:pt x="1" y="7812"/>
                    <a:pt x="1" y="8420"/>
                  </a:cubicBezTo>
                  <a:lnTo>
                    <a:pt x="1" y="24895"/>
                  </a:lnTo>
                  <a:cubicBezTo>
                    <a:pt x="1" y="26262"/>
                    <a:pt x="1095" y="27387"/>
                    <a:pt x="2463" y="27387"/>
                  </a:cubicBezTo>
                  <a:lnTo>
                    <a:pt x="14743" y="27387"/>
                  </a:lnTo>
                  <a:cubicBezTo>
                    <a:pt x="16111" y="27387"/>
                    <a:pt x="17205" y="26262"/>
                    <a:pt x="17205" y="24895"/>
                  </a:cubicBezTo>
                  <a:lnTo>
                    <a:pt x="17205" y="8420"/>
                  </a:lnTo>
                  <a:cubicBezTo>
                    <a:pt x="17205" y="7812"/>
                    <a:pt x="16840" y="7326"/>
                    <a:pt x="16293" y="7083"/>
                  </a:cubicBezTo>
                  <a:lnTo>
                    <a:pt x="16293" y="7083"/>
                  </a:lnTo>
                  <a:cubicBezTo>
                    <a:pt x="14013" y="6201"/>
                    <a:pt x="12494" y="4013"/>
                    <a:pt x="12494" y="155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6333700" y="498000"/>
              <a:ext cx="301700" cy="132250"/>
            </a:xfrm>
            <a:custGeom>
              <a:rect b="b" l="l" r="r" t="t"/>
              <a:pathLst>
                <a:path extrusionOk="0" fill="none" h="5290" w="12068">
                  <a:moveTo>
                    <a:pt x="1" y="1"/>
                  </a:moveTo>
                  <a:lnTo>
                    <a:pt x="12068" y="1"/>
                  </a:lnTo>
                  <a:lnTo>
                    <a:pt x="12068" y="5290"/>
                  </a:lnTo>
                  <a:lnTo>
                    <a:pt x="1" y="529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64059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64834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6562425" y="498000"/>
              <a:ext cx="25" cy="130725"/>
            </a:xfrm>
            <a:custGeom>
              <a:rect b="b" l="l" r="r" t="t"/>
              <a:pathLst>
                <a:path extrusionOk="0" fill="none" h="5229" w="1">
                  <a:moveTo>
                    <a:pt x="1" y="1"/>
                  </a:moveTo>
                  <a:lnTo>
                    <a:pt x="1"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7"/>
          <p:cNvGrpSpPr/>
          <p:nvPr/>
        </p:nvGrpSpPr>
        <p:grpSpPr>
          <a:xfrm rot="-1059639">
            <a:off x="1757534" y="3956905"/>
            <a:ext cx="328926" cy="329385"/>
            <a:chOff x="530400" y="3935750"/>
            <a:chExt cx="536500" cy="537250"/>
          </a:xfrm>
        </p:grpSpPr>
        <p:sp>
          <p:nvSpPr>
            <p:cNvPr id="272" name="Google Shape;272;p7"/>
            <p:cNvSpPr/>
            <p:nvPr/>
          </p:nvSpPr>
          <p:spPr>
            <a:xfrm>
              <a:off x="530400" y="4026175"/>
              <a:ext cx="536500" cy="446825"/>
            </a:xfrm>
            <a:custGeom>
              <a:rect b="b" l="l" r="r" t="t"/>
              <a:pathLst>
                <a:path extrusionOk="0" fill="none" h="17873" w="21460">
                  <a:moveTo>
                    <a:pt x="16505" y="17873"/>
                  </a:moveTo>
                  <a:lnTo>
                    <a:pt x="4925" y="17873"/>
                  </a:lnTo>
                  <a:cubicBezTo>
                    <a:pt x="2189" y="17873"/>
                    <a:pt x="1" y="15684"/>
                    <a:pt x="1" y="12949"/>
                  </a:cubicBezTo>
                  <a:lnTo>
                    <a:pt x="1" y="4924"/>
                  </a:lnTo>
                  <a:cubicBezTo>
                    <a:pt x="1" y="2189"/>
                    <a:pt x="2189" y="0"/>
                    <a:pt x="4925" y="0"/>
                  </a:cubicBezTo>
                  <a:lnTo>
                    <a:pt x="16475" y="0"/>
                  </a:lnTo>
                  <a:cubicBezTo>
                    <a:pt x="19211" y="0"/>
                    <a:pt x="21399" y="2189"/>
                    <a:pt x="21399" y="4924"/>
                  </a:cubicBezTo>
                  <a:lnTo>
                    <a:pt x="21399" y="12949"/>
                  </a:lnTo>
                  <a:cubicBezTo>
                    <a:pt x="21460" y="15684"/>
                    <a:pt x="19241" y="17873"/>
                    <a:pt x="16505" y="17873"/>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737100" y="4137125"/>
              <a:ext cx="122350" cy="224950"/>
            </a:xfrm>
            <a:custGeom>
              <a:rect b="b" l="l" r="r" t="t"/>
              <a:pathLst>
                <a:path extrusionOk="0" h="8998" w="4894">
                  <a:moveTo>
                    <a:pt x="0" y="0"/>
                  </a:moveTo>
                  <a:lnTo>
                    <a:pt x="0" y="8997"/>
                  </a:lnTo>
                  <a:lnTo>
                    <a:pt x="4894" y="8997"/>
                  </a:lnTo>
                  <a:lnTo>
                    <a:pt x="4894"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685425" y="4188025"/>
              <a:ext cx="225700" cy="122375"/>
            </a:xfrm>
            <a:custGeom>
              <a:rect b="b" l="l" r="r" t="t"/>
              <a:pathLst>
                <a:path extrusionOk="0" h="4895" w="9028">
                  <a:moveTo>
                    <a:pt x="0" y="1"/>
                  </a:moveTo>
                  <a:lnTo>
                    <a:pt x="0" y="4894"/>
                  </a:lnTo>
                  <a:lnTo>
                    <a:pt x="9028" y="4894"/>
                  </a:lnTo>
                  <a:lnTo>
                    <a:pt x="9028"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686175" y="3935750"/>
              <a:ext cx="224950" cy="91200"/>
            </a:xfrm>
            <a:custGeom>
              <a:rect b="b" l="l" r="r" t="t"/>
              <a:pathLst>
                <a:path extrusionOk="0" fill="none" h="3648" w="8998">
                  <a:moveTo>
                    <a:pt x="6870" y="0"/>
                  </a:moveTo>
                  <a:lnTo>
                    <a:pt x="2128" y="0"/>
                  </a:lnTo>
                  <a:cubicBezTo>
                    <a:pt x="943" y="0"/>
                    <a:pt x="1" y="943"/>
                    <a:pt x="1" y="2128"/>
                  </a:cubicBezTo>
                  <a:lnTo>
                    <a:pt x="1" y="3648"/>
                  </a:lnTo>
                  <a:lnTo>
                    <a:pt x="8998" y="3648"/>
                  </a:lnTo>
                  <a:lnTo>
                    <a:pt x="8998" y="2128"/>
                  </a:lnTo>
                  <a:cubicBezTo>
                    <a:pt x="8998" y="943"/>
                    <a:pt x="8056" y="0"/>
                    <a:pt x="6870" y="0"/>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7"/>
          <p:cNvGrpSpPr/>
          <p:nvPr/>
        </p:nvGrpSpPr>
        <p:grpSpPr>
          <a:xfrm rot="798926">
            <a:off x="433801" y="1738864"/>
            <a:ext cx="297253" cy="367113"/>
            <a:chOff x="5437775" y="1647725"/>
            <a:chExt cx="484850" cy="598800"/>
          </a:xfrm>
        </p:grpSpPr>
        <p:sp>
          <p:nvSpPr>
            <p:cNvPr id="277" name="Google Shape;277;p7"/>
            <p:cNvSpPr/>
            <p:nvPr/>
          </p:nvSpPr>
          <p:spPr>
            <a:xfrm>
              <a:off x="5522900" y="2006375"/>
              <a:ext cx="324500" cy="162650"/>
            </a:xfrm>
            <a:custGeom>
              <a:rect b="b" l="l" r="r" t="t"/>
              <a:pathLst>
                <a:path extrusionOk="0" h="6506" w="12980">
                  <a:moveTo>
                    <a:pt x="0" y="1"/>
                  </a:moveTo>
                  <a:cubicBezTo>
                    <a:pt x="0" y="3588"/>
                    <a:pt x="2888" y="6506"/>
                    <a:pt x="6475" y="6506"/>
                  </a:cubicBezTo>
                  <a:cubicBezTo>
                    <a:pt x="10092" y="6506"/>
                    <a:pt x="12979" y="3618"/>
                    <a:pt x="12979" y="1"/>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5437775" y="1647725"/>
              <a:ext cx="484850" cy="598800"/>
            </a:xfrm>
            <a:custGeom>
              <a:rect b="b" l="l" r="r" t="t"/>
              <a:pathLst>
                <a:path extrusionOk="0" fill="none" h="23952" w="19394">
                  <a:moveTo>
                    <a:pt x="12311" y="4012"/>
                  </a:moveTo>
                  <a:lnTo>
                    <a:pt x="12311" y="0"/>
                  </a:lnTo>
                  <a:lnTo>
                    <a:pt x="7387" y="0"/>
                  </a:lnTo>
                  <a:lnTo>
                    <a:pt x="7387" y="4012"/>
                  </a:lnTo>
                  <a:cubicBezTo>
                    <a:pt x="7387" y="4651"/>
                    <a:pt x="6992" y="5228"/>
                    <a:pt x="6384" y="5471"/>
                  </a:cubicBezTo>
                  <a:cubicBezTo>
                    <a:pt x="2645" y="6930"/>
                    <a:pt x="1" y="10699"/>
                    <a:pt x="305" y="15076"/>
                  </a:cubicBezTo>
                  <a:cubicBezTo>
                    <a:pt x="639" y="19940"/>
                    <a:pt x="4803" y="23800"/>
                    <a:pt x="9697" y="23891"/>
                  </a:cubicBezTo>
                  <a:cubicBezTo>
                    <a:pt x="15016" y="23952"/>
                    <a:pt x="19393" y="19666"/>
                    <a:pt x="19393" y="14347"/>
                  </a:cubicBezTo>
                  <a:cubicBezTo>
                    <a:pt x="19393" y="10274"/>
                    <a:pt x="16871" y="6839"/>
                    <a:pt x="13314" y="5471"/>
                  </a:cubicBezTo>
                  <a:cubicBezTo>
                    <a:pt x="12737" y="5228"/>
                    <a:pt x="12311" y="4651"/>
                    <a:pt x="12311" y="4012"/>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5574575" y="1647725"/>
              <a:ext cx="218875" cy="25"/>
            </a:xfrm>
            <a:custGeom>
              <a:rect b="b" l="l" r="r" t="t"/>
              <a:pathLst>
                <a:path extrusionOk="0" fill="none" h="1" w="8755">
                  <a:moveTo>
                    <a:pt x="0" y="0"/>
                  </a:moveTo>
                  <a:lnTo>
                    <a:pt x="8754"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7"/>
          <p:cNvGrpSpPr/>
          <p:nvPr/>
        </p:nvGrpSpPr>
        <p:grpSpPr>
          <a:xfrm>
            <a:off x="8300086" y="4120960"/>
            <a:ext cx="261380" cy="348961"/>
            <a:chOff x="1374650" y="1661400"/>
            <a:chExt cx="426325" cy="569175"/>
          </a:xfrm>
        </p:grpSpPr>
        <p:sp>
          <p:nvSpPr>
            <p:cNvPr id="281" name="Google Shape;281;p7"/>
            <p:cNvSpPr/>
            <p:nvPr/>
          </p:nvSpPr>
          <p:spPr>
            <a:xfrm>
              <a:off x="1435425" y="1743475"/>
              <a:ext cx="304750" cy="406550"/>
            </a:xfrm>
            <a:custGeom>
              <a:rect b="b" l="l" r="r" t="t"/>
              <a:pathLst>
                <a:path extrusionOk="0" h="16262" w="12190">
                  <a:moveTo>
                    <a:pt x="6080" y="0"/>
                  </a:moveTo>
                  <a:cubicBezTo>
                    <a:pt x="2736" y="0"/>
                    <a:pt x="31" y="6596"/>
                    <a:pt x="1" y="10031"/>
                  </a:cubicBezTo>
                  <a:cubicBezTo>
                    <a:pt x="305" y="9909"/>
                    <a:pt x="609" y="9848"/>
                    <a:pt x="943" y="9848"/>
                  </a:cubicBezTo>
                  <a:cubicBezTo>
                    <a:pt x="2189" y="9848"/>
                    <a:pt x="3253" y="10851"/>
                    <a:pt x="3253" y="12158"/>
                  </a:cubicBezTo>
                  <a:cubicBezTo>
                    <a:pt x="3253" y="13192"/>
                    <a:pt x="2584" y="14012"/>
                    <a:pt x="1673" y="14316"/>
                  </a:cubicBezTo>
                  <a:cubicBezTo>
                    <a:pt x="2767" y="15502"/>
                    <a:pt x="4378" y="16262"/>
                    <a:pt x="6110" y="16262"/>
                  </a:cubicBezTo>
                  <a:cubicBezTo>
                    <a:pt x="6445" y="16262"/>
                    <a:pt x="6809" y="16231"/>
                    <a:pt x="7083" y="16170"/>
                  </a:cubicBezTo>
                  <a:cubicBezTo>
                    <a:pt x="9971" y="15715"/>
                    <a:pt x="12189" y="13192"/>
                    <a:pt x="12189" y="10183"/>
                  </a:cubicBezTo>
                  <a:cubicBezTo>
                    <a:pt x="12189" y="7113"/>
                    <a:pt x="10001" y="1337"/>
                    <a:pt x="7053" y="182"/>
                  </a:cubicBezTo>
                  <a:cubicBezTo>
                    <a:pt x="6749" y="61"/>
                    <a:pt x="6414" y="0"/>
                    <a:pt x="6080"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1374650" y="1661400"/>
              <a:ext cx="426325" cy="569175"/>
            </a:xfrm>
            <a:custGeom>
              <a:rect b="b" l="l" r="r" t="t"/>
              <a:pathLst>
                <a:path extrusionOk="0" fill="none" h="22767" w="17053">
                  <a:moveTo>
                    <a:pt x="17052" y="14225"/>
                  </a:moveTo>
                  <a:cubicBezTo>
                    <a:pt x="17052" y="18481"/>
                    <a:pt x="13982" y="21976"/>
                    <a:pt x="9909" y="22645"/>
                  </a:cubicBezTo>
                  <a:cubicBezTo>
                    <a:pt x="9453" y="22736"/>
                    <a:pt x="8997" y="22767"/>
                    <a:pt x="8541" y="22767"/>
                  </a:cubicBezTo>
                  <a:cubicBezTo>
                    <a:pt x="3830" y="22767"/>
                    <a:pt x="0" y="18937"/>
                    <a:pt x="0" y="14225"/>
                  </a:cubicBezTo>
                  <a:cubicBezTo>
                    <a:pt x="0" y="9514"/>
                    <a:pt x="3830" y="0"/>
                    <a:pt x="8541" y="0"/>
                  </a:cubicBezTo>
                  <a:cubicBezTo>
                    <a:pt x="8997" y="0"/>
                    <a:pt x="9484" y="91"/>
                    <a:pt x="9909" y="274"/>
                  </a:cubicBezTo>
                  <a:cubicBezTo>
                    <a:pt x="13982" y="1885"/>
                    <a:pt x="17052" y="10000"/>
                    <a:pt x="17052" y="14225"/>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7"/>
          <p:cNvGrpSpPr/>
          <p:nvPr/>
        </p:nvGrpSpPr>
        <p:grpSpPr>
          <a:xfrm rot="691136">
            <a:off x="668387" y="3304493"/>
            <a:ext cx="295404" cy="672821"/>
            <a:chOff x="358432" y="4085134"/>
            <a:chExt cx="295392" cy="672792"/>
          </a:xfrm>
        </p:grpSpPr>
        <p:grpSp>
          <p:nvGrpSpPr>
            <p:cNvPr id="284" name="Google Shape;284;p7"/>
            <p:cNvGrpSpPr/>
            <p:nvPr/>
          </p:nvGrpSpPr>
          <p:grpSpPr>
            <a:xfrm>
              <a:off x="358432" y="4085134"/>
              <a:ext cx="295392" cy="575394"/>
              <a:chOff x="557750" y="2417475"/>
              <a:chExt cx="481800" cy="938500"/>
            </a:xfrm>
          </p:grpSpPr>
          <p:sp>
            <p:nvSpPr>
              <p:cNvPr id="285" name="Google Shape;285;p7"/>
              <p:cNvSpPr/>
              <p:nvPr/>
            </p:nvSpPr>
            <p:spPr>
              <a:xfrm>
                <a:off x="693775" y="2714600"/>
                <a:ext cx="286500" cy="503825"/>
              </a:xfrm>
              <a:custGeom>
                <a:rect b="b" l="l" r="r" t="t"/>
                <a:pathLst>
                  <a:path extrusionOk="0" h="20153" w="11460">
                    <a:moveTo>
                      <a:pt x="1" y="1"/>
                    </a:moveTo>
                    <a:lnTo>
                      <a:pt x="1" y="20153"/>
                    </a:lnTo>
                    <a:lnTo>
                      <a:pt x="11460" y="20153"/>
                    </a:lnTo>
                    <a:lnTo>
                      <a:pt x="11460" y="1"/>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617800" y="2606700"/>
                <a:ext cx="362475" cy="612500"/>
              </a:xfrm>
              <a:custGeom>
                <a:rect b="b" l="l" r="r" t="t"/>
                <a:pathLst>
                  <a:path extrusionOk="0" fill="none" h="24500" w="14499">
                    <a:moveTo>
                      <a:pt x="0" y="0"/>
                    </a:moveTo>
                    <a:lnTo>
                      <a:pt x="14499" y="0"/>
                    </a:lnTo>
                    <a:lnTo>
                      <a:pt x="14499" y="24499"/>
                    </a:lnTo>
                    <a:lnTo>
                      <a:pt x="0" y="24499"/>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699850" y="3219175"/>
                <a:ext cx="196850" cy="136800"/>
              </a:xfrm>
              <a:custGeom>
                <a:rect b="b" l="l" r="r" t="t"/>
                <a:pathLst>
                  <a:path extrusionOk="0" fill="none" h="5472" w="7874">
                    <a:moveTo>
                      <a:pt x="6931" y="5471"/>
                    </a:moveTo>
                    <a:lnTo>
                      <a:pt x="973" y="5471"/>
                    </a:lnTo>
                    <a:lnTo>
                      <a:pt x="1" y="0"/>
                    </a:lnTo>
                    <a:lnTo>
                      <a:pt x="7873"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762925" y="2491200"/>
                <a:ext cx="72225" cy="115525"/>
              </a:xfrm>
              <a:custGeom>
                <a:rect b="b" l="l" r="r" t="t"/>
                <a:pathLst>
                  <a:path extrusionOk="0" fill="none" h="4621" w="2889">
                    <a:moveTo>
                      <a:pt x="1" y="0"/>
                    </a:moveTo>
                    <a:lnTo>
                      <a:pt x="2888" y="0"/>
                    </a:lnTo>
                    <a:lnTo>
                      <a:pt x="2888" y="4620"/>
                    </a:lnTo>
                    <a:lnTo>
                      <a:pt x="1" y="462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687700" y="2417475"/>
                <a:ext cx="235600" cy="73750"/>
              </a:xfrm>
              <a:custGeom>
                <a:rect b="b" l="l" r="r" t="t"/>
                <a:pathLst>
                  <a:path extrusionOk="0" fill="none" h="2950" w="9424">
                    <a:moveTo>
                      <a:pt x="9423" y="1521"/>
                    </a:moveTo>
                    <a:lnTo>
                      <a:pt x="9423" y="1429"/>
                    </a:lnTo>
                    <a:cubicBezTo>
                      <a:pt x="9423" y="670"/>
                      <a:pt x="8815" y="1"/>
                      <a:pt x="8025" y="1"/>
                    </a:cubicBezTo>
                    <a:lnTo>
                      <a:pt x="1399" y="1"/>
                    </a:lnTo>
                    <a:cubicBezTo>
                      <a:pt x="639" y="1"/>
                      <a:pt x="0" y="609"/>
                      <a:pt x="0" y="1429"/>
                    </a:cubicBezTo>
                    <a:lnTo>
                      <a:pt x="0" y="1521"/>
                    </a:lnTo>
                    <a:cubicBezTo>
                      <a:pt x="0" y="2281"/>
                      <a:pt x="608" y="2949"/>
                      <a:pt x="1399" y="2949"/>
                    </a:cubicBezTo>
                    <a:lnTo>
                      <a:pt x="8025" y="2949"/>
                    </a:lnTo>
                    <a:cubicBezTo>
                      <a:pt x="8785" y="2949"/>
                      <a:pt x="9423" y="2341"/>
                      <a:pt x="9423" y="152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798650" y="282022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798650" y="29630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798650" y="3105175"/>
                <a:ext cx="181625" cy="25"/>
              </a:xfrm>
              <a:custGeom>
                <a:rect b="b" l="l" r="r" t="t"/>
                <a:pathLst>
                  <a:path extrusionOk="0" fill="none" h="1" w="7265">
                    <a:moveTo>
                      <a:pt x="0" y="1"/>
                    </a:moveTo>
                    <a:lnTo>
                      <a:pt x="7265"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557750" y="2606700"/>
                <a:ext cx="481800" cy="25"/>
              </a:xfrm>
              <a:custGeom>
                <a:rect b="b" l="l" r="r" t="t"/>
                <a:pathLst>
                  <a:path extrusionOk="0" fill="none" h="1" w="19272">
                    <a:moveTo>
                      <a:pt x="1" y="0"/>
                    </a:moveTo>
                    <a:lnTo>
                      <a:pt x="19272"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7"/>
            <p:cNvSpPr/>
            <p:nvPr/>
          </p:nvSpPr>
          <p:spPr>
            <a:xfrm>
              <a:off x="507364" y="4660536"/>
              <a:ext cx="15" cy="97391"/>
            </a:xfrm>
            <a:custGeom>
              <a:rect b="b" l="l" r="r" t="t"/>
              <a:pathLst>
                <a:path extrusionOk="0" fill="none" h="6354" w="1">
                  <a:moveTo>
                    <a:pt x="0" y="0"/>
                  </a:moveTo>
                  <a:lnTo>
                    <a:pt x="0" y="6353"/>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5" name="Shape 295"/>
        <p:cNvGrpSpPr/>
        <p:nvPr/>
      </p:nvGrpSpPr>
      <p:grpSpPr>
        <a:xfrm>
          <a:off x="0" y="0"/>
          <a:ext cx="0" cy="0"/>
          <a:chOff x="0" y="0"/>
          <a:chExt cx="0" cy="0"/>
        </a:xfrm>
      </p:grpSpPr>
      <p:sp>
        <p:nvSpPr>
          <p:cNvPr id="296" name="Google Shape;296;p8"/>
          <p:cNvSpPr txBox="1"/>
          <p:nvPr>
            <p:ph type="ctrTitle"/>
          </p:nvPr>
        </p:nvSpPr>
        <p:spPr>
          <a:xfrm>
            <a:off x="2844000" y="539500"/>
            <a:ext cx="3456000" cy="1109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5200"/>
              <a:buNone/>
              <a:defRPr b="1" sz="5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7" name="Google Shape;297;p8"/>
          <p:cNvSpPr txBox="1"/>
          <p:nvPr>
            <p:ph idx="1" type="subTitle"/>
          </p:nvPr>
        </p:nvSpPr>
        <p:spPr>
          <a:xfrm>
            <a:off x="3116100" y="1767125"/>
            <a:ext cx="2911800" cy="110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Montserrat Light"/>
              <a:buNone/>
              <a:defRPr sz="1600">
                <a:solidFill>
                  <a:schemeClr val="lt1"/>
                </a:solidFill>
              </a:defRPr>
            </a:lvl1pPr>
            <a:lvl2pPr lvl="1" rtl="0" algn="ctr">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2pPr>
            <a:lvl3pPr lvl="2" rtl="0" algn="ctr">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3pPr>
            <a:lvl4pPr lvl="3" rtl="0" algn="ctr">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4pPr>
            <a:lvl5pPr lvl="4" rtl="0" algn="ctr">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5pPr>
            <a:lvl6pPr lvl="5" rtl="0" algn="ctr">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6pPr>
            <a:lvl7pPr lvl="6" rtl="0" algn="ctr">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7pPr>
            <a:lvl8pPr lvl="7" rtl="0" algn="ctr">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8pPr>
            <a:lvl9pPr lvl="8" rtl="0" algn="ctr">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8" name="Shape 298"/>
        <p:cNvGrpSpPr/>
        <p:nvPr/>
      </p:nvGrpSpPr>
      <p:grpSpPr>
        <a:xfrm>
          <a:off x="0" y="0"/>
          <a:ext cx="0" cy="0"/>
          <a:chOff x="0" y="0"/>
          <a:chExt cx="0" cy="0"/>
        </a:xfrm>
      </p:grpSpPr>
      <p:sp>
        <p:nvSpPr>
          <p:cNvPr id="299" name="Google Shape;299;p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Font typeface="Montserrat SemiBold"/>
              <a:buNone/>
              <a:defRPr b="1">
                <a:solidFill>
                  <a:schemeClr val="accent1"/>
                </a:solidFill>
              </a:defRPr>
            </a:lvl1pPr>
            <a:lvl2pPr lvl="1"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lgn="ctr">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300" name="Google Shape;300;p9"/>
          <p:cNvSpPr txBox="1"/>
          <p:nvPr>
            <p:ph hasCustomPrompt="1" idx="2" type="title"/>
          </p:nvPr>
        </p:nvSpPr>
        <p:spPr>
          <a:xfrm>
            <a:off x="6238200" y="3152369"/>
            <a:ext cx="1079700" cy="46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0" sz="1600">
                <a:solidFill>
                  <a:schemeClr val="lt1"/>
                </a:solidFill>
                <a:latin typeface="Poppins Medium"/>
                <a:ea typeface="Poppins Medium"/>
                <a:cs typeface="Poppins Medium"/>
                <a:sym typeface="Poppins Medium"/>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a:r>
              <a:t>xx%</a:t>
            </a:r>
          </a:p>
        </p:txBody>
      </p:sp>
      <p:sp>
        <p:nvSpPr>
          <p:cNvPr id="301" name="Google Shape;301;p9"/>
          <p:cNvSpPr txBox="1"/>
          <p:nvPr>
            <p:ph idx="1" type="subTitle"/>
          </p:nvPr>
        </p:nvSpPr>
        <p:spPr>
          <a:xfrm>
            <a:off x="2239975" y="2904900"/>
            <a:ext cx="2394000" cy="411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b="1" sz="2000"/>
            </a:lvl2pPr>
            <a:lvl3pPr lvl="2" rtl="0">
              <a:spcBef>
                <a:spcPts val="1600"/>
              </a:spcBef>
              <a:spcAft>
                <a:spcPts val="0"/>
              </a:spcAft>
              <a:buNone/>
              <a:defRPr b="1" sz="2000"/>
            </a:lvl3pPr>
            <a:lvl4pPr lvl="3" rtl="0">
              <a:spcBef>
                <a:spcPts val="1600"/>
              </a:spcBef>
              <a:spcAft>
                <a:spcPts val="0"/>
              </a:spcAft>
              <a:buNone/>
              <a:defRPr b="1" sz="2000"/>
            </a:lvl4pPr>
            <a:lvl5pPr lvl="4" rtl="0">
              <a:spcBef>
                <a:spcPts val="1600"/>
              </a:spcBef>
              <a:spcAft>
                <a:spcPts val="0"/>
              </a:spcAft>
              <a:buNone/>
              <a:defRPr b="1" sz="2000"/>
            </a:lvl5pPr>
            <a:lvl6pPr lvl="5" rtl="0">
              <a:spcBef>
                <a:spcPts val="1600"/>
              </a:spcBef>
              <a:spcAft>
                <a:spcPts val="0"/>
              </a:spcAft>
              <a:buNone/>
              <a:defRPr b="1" sz="2000"/>
            </a:lvl6pPr>
            <a:lvl7pPr lvl="6" rtl="0">
              <a:spcBef>
                <a:spcPts val="1600"/>
              </a:spcBef>
              <a:spcAft>
                <a:spcPts val="0"/>
              </a:spcAft>
              <a:buNone/>
              <a:defRPr b="1" sz="2000"/>
            </a:lvl7pPr>
            <a:lvl8pPr lvl="7" rtl="0">
              <a:spcBef>
                <a:spcPts val="1600"/>
              </a:spcBef>
              <a:spcAft>
                <a:spcPts val="0"/>
              </a:spcAft>
              <a:buNone/>
              <a:defRPr b="1" sz="2000"/>
            </a:lvl8pPr>
            <a:lvl9pPr lvl="8" rtl="0">
              <a:spcBef>
                <a:spcPts val="1600"/>
              </a:spcBef>
              <a:spcAft>
                <a:spcPts val="1600"/>
              </a:spcAft>
              <a:buNone/>
              <a:defRPr b="1" sz="2000"/>
            </a:lvl9pPr>
          </a:lstStyle>
          <a:p/>
        </p:txBody>
      </p:sp>
      <p:sp>
        <p:nvSpPr>
          <p:cNvPr id="302" name="Google Shape;302;p9"/>
          <p:cNvSpPr txBox="1"/>
          <p:nvPr>
            <p:ph idx="3" type="subTitle"/>
          </p:nvPr>
        </p:nvSpPr>
        <p:spPr>
          <a:xfrm>
            <a:off x="2239975" y="3240300"/>
            <a:ext cx="2394000" cy="411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defRPr>
            </a:lvl1pPr>
            <a:lvl2pPr lvl="1" rtl="0">
              <a:spcBef>
                <a:spcPts val="1600"/>
              </a:spcBef>
              <a:spcAft>
                <a:spcPts val="0"/>
              </a:spcAft>
              <a:buNone/>
              <a:defRPr sz="1600">
                <a:solidFill>
                  <a:schemeClr val="dk2"/>
                </a:solidFill>
              </a:defRPr>
            </a:lvl2pPr>
            <a:lvl3pPr lvl="2" rtl="0">
              <a:spcBef>
                <a:spcPts val="1600"/>
              </a:spcBef>
              <a:spcAft>
                <a:spcPts val="0"/>
              </a:spcAft>
              <a:buNone/>
              <a:defRPr sz="1600">
                <a:solidFill>
                  <a:schemeClr val="dk2"/>
                </a:solidFill>
              </a:defRPr>
            </a:lvl3pPr>
            <a:lvl4pPr lvl="3" rtl="0">
              <a:spcBef>
                <a:spcPts val="1600"/>
              </a:spcBef>
              <a:spcAft>
                <a:spcPts val="0"/>
              </a:spcAft>
              <a:buNone/>
              <a:defRPr sz="1600">
                <a:solidFill>
                  <a:schemeClr val="dk2"/>
                </a:solidFill>
              </a:defRPr>
            </a:lvl4pPr>
            <a:lvl5pPr lvl="4" rtl="0">
              <a:spcBef>
                <a:spcPts val="1600"/>
              </a:spcBef>
              <a:spcAft>
                <a:spcPts val="0"/>
              </a:spcAft>
              <a:buNone/>
              <a:defRPr sz="1600">
                <a:solidFill>
                  <a:schemeClr val="dk2"/>
                </a:solidFill>
              </a:defRPr>
            </a:lvl5pPr>
            <a:lvl6pPr lvl="5" rtl="0">
              <a:spcBef>
                <a:spcPts val="1600"/>
              </a:spcBef>
              <a:spcAft>
                <a:spcPts val="0"/>
              </a:spcAft>
              <a:buNone/>
              <a:defRPr sz="1600">
                <a:solidFill>
                  <a:schemeClr val="dk2"/>
                </a:solidFill>
              </a:defRPr>
            </a:lvl6pPr>
            <a:lvl7pPr lvl="6" rtl="0">
              <a:spcBef>
                <a:spcPts val="1600"/>
              </a:spcBef>
              <a:spcAft>
                <a:spcPts val="0"/>
              </a:spcAft>
              <a:buNone/>
              <a:defRPr sz="1600">
                <a:solidFill>
                  <a:schemeClr val="dk2"/>
                </a:solidFill>
              </a:defRPr>
            </a:lvl7pPr>
            <a:lvl8pPr lvl="7" rtl="0">
              <a:spcBef>
                <a:spcPts val="1600"/>
              </a:spcBef>
              <a:spcAft>
                <a:spcPts val="0"/>
              </a:spcAft>
              <a:buNone/>
              <a:defRPr sz="1600">
                <a:solidFill>
                  <a:schemeClr val="dk2"/>
                </a:solidFill>
              </a:defRPr>
            </a:lvl8pPr>
            <a:lvl9pPr lvl="8" rtl="0">
              <a:spcBef>
                <a:spcPts val="1600"/>
              </a:spcBef>
              <a:spcAft>
                <a:spcPts val="1600"/>
              </a:spcAft>
              <a:buNone/>
              <a:defRPr sz="1600">
                <a:solidFill>
                  <a:schemeClr val="dk2"/>
                </a:solidFill>
              </a:defRPr>
            </a:lvl9pPr>
          </a:lstStyle>
          <a:p/>
        </p:txBody>
      </p:sp>
      <p:sp>
        <p:nvSpPr>
          <p:cNvPr id="303" name="Google Shape;303;p9"/>
          <p:cNvSpPr txBox="1"/>
          <p:nvPr>
            <p:ph idx="4" type="subTitle"/>
          </p:nvPr>
        </p:nvSpPr>
        <p:spPr>
          <a:xfrm>
            <a:off x="2239975" y="1796400"/>
            <a:ext cx="2394000" cy="411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b="1" sz="2000"/>
            </a:lvl2pPr>
            <a:lvl3pPr lvl="2" rtl="0">
              <a:spcBef>
                <a:spcPts val="1600"/>
              </a:spcBef>
              <a:spcAft>
                <a:spcPts val="0"/>
              </a:spcAft>
              <a:buNone/>
              <a:defRPr b="1" sz="2000"/>
            </a:lvl3pPr>
            <a:lvl4pPr lvl="3" rtl="0">
              <a:spcBef>
                <a:spcPts val="1600"/>
              </a:spcBef>
              <a:spcAft>
                <a:spcPts val="0"/>
              </a:spcAft>
              <a:buNone/>
              <a:defRPr b="1" sz="2000"/>
            </a:lvl4pPr>
            <a:lvl5pPr lvl="4" rtl="0">
              <a:spcBef>
                <a:spcPts val="1600"/>
              </a:spcBef>
              <a:spcAft>
                <a:spcPts val="0"/>
              </a:spcAft>
              <a:buNone/>
              <a:defRPr b="1" sz="2000"/>
            </a:lvl5pPr>
            <a:lvl6pPr lvl="5" rtl="0">
              <a:spcBef>
                <a:spcPts val="1600"/>
              </a:spcBef>
              <a:spcAft>
                <a:spcPts val="0"/>
              </a:spcAft>
              <a:buNone/>
              <a:defRPr b="1" sz="2000"/>
            </a:lvl6pPr>
            <a:lvl7pPr lvl="6" rtl="0">
              <a:spcBef>
                <a:spcPts val="1600"/>
              </a:spcBef>
              <a:spcAft>
                <a:spcPts val="0"/>
              </a:spcAft>
              <a:buNone/>
              <a:defRPr b="1" sz="2000"/>
            </a:lvl7pPr>
            <a:lvl8pPr lvl="7" rtl="0">
              <a:spcBef>
                <a:spcPts val="1600"/>
              </a:spcBef>
              <a:spcAft>
                <a:spcPts val="0"/>
              </a:spcAft>
              <a:buNone/>
              <a:defRPr b="1" sz="2000"/>
            </a:lvl8pPr>
            <a:lvl9pPr lvl="8" rtl="0">
              <a:spcBef>
                <a:spcPts val="1600"/>
              </a:spcBef>
              <a:spcAft>
                <a:spcPts val="1600"/>
              </a:spcAft>
              <a:buNone/>
              <a:defRPr b="1" sz="2000"/>
            </a:lvl9pPr>
          </a:lstStyle>
          <a:p/>
        </p:txBody>
      </p:sp>
      <p:sp>
        <p:nvSpPr>
          <p:cNvPr id="304" name="Google Shape;304;p9"/>
          <p:cNvSpPr txBox="1"/>
          <p:nvPr>
            <p:ph idx="5" type="subTitle"/>
          </p:nvPr>
        </p:nvSpPr>
        <p:spPr>
          <a:xfrm>
            <a:off x="2239975" y="2131800"/>
            <a:ext cx="2394000" cy="411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defRPr>
            </a:lvl1pPr>
            <a:lvl2pPr lvl="1" rtl="0">
              <a:spcBef>
                <a:spcPts val="1600"/>
              </a:spcBef>
              <a:spcAft>
                <a:spcPts val="0"/>
              </a:spcAft>
              <a:buNone/>
              <a:defRPr sz="1600">
                <a:solidFill>
                  <a:schemeClr val="dk2"/>
                </a:solidFill>
              </a:defRPr>
            </a:lvl2pPr>
            <a:lvl3pPr lvl="2" rtl="0">
              <a:spcBef>
                <a:spcPts val="1600"/>
              </a:spcBef>
              <a:spcAft>
                <a:spcPts val="0"/>
              </a:spcAft>
              <a:buNone/>
              <a:defRPr sz="1600">
                <a:solidFill>
                  <a:schemeClr val="dk2"/>
                </a:solidFill>
              </a:defRPr>
            </a:lvl3pPr>
            <a:lvl4pPr lvl="3" rtl="0">
              <a:spcBef>
                <a:spcPts val="1600"/>
              </a:spcBef>
              <a:spcAft>
                <a:spcPts val="0"/>
              </a:spcAft>
              <a:buNone/>
              <a:defRPr sz="1600">
                <a:solidFill>
                  <a:schemeClr val="dk2"/>
                </a:solidFill>
              </a:defRPr>
            </a:lvl4pPr>
            <a:lvl5pPr lvl="4" rtl="0">
              <a:spcBef>
                <a:spcPts val="1600"/>
              </a:spcBef>
              <a:spcAft>
                <a:spcPts val="0"/>
              </a:spcAft>
              <a:buNone/>
              <a:defRPr sz="1600">
                <a:solidFill>
                  <a:schemeClr val="dk2"/>
                </a:solidFill>
              </a:defRPr>
            </a:lvl5pPr>
            <a:lvl6pPr lvl="5" rtl="0">
              <a:spcBef>
                <a:spcPts val="1600"/>
              </a:spcBef>
              <a:spcAft>
                <a:spcPts val="0"/>
              </a:spcAft>
              <a:buNone/>
              <a:defRPr sz="1600">
                <a:solidFill>
                  <a:schemeClr val="dk2"/>
                </a:solidFill>
              </a:defRPr>
            </a:lvl6pPr>
            <a:lvl7pPr lvl="6" rtl="0">
              <a:spcBef>
                <a:spcPts val="1600"/>
              </a:spcBef>
              <a:spcAft>
                <a:spcPts val="0"/>
              </a:spcAft>
              <a:buNone/>
              <a:defRPr sz="1600">
                <a:solidFill>
                  <a:schemeClr val="dk2"/>
                </a:solidFill>
              </a:defRPr>
            </a:lvl7pPr>
            <a:lvl8pPr lvl="7" rtl="0">
              <a:spcBef>
                <a:spcPts val="1600"/>
              </a:spcBef>
              <a:spcAft>
                <a:spcPts val="0"/>
              </a:spcAft>
              <a:buNone/>
              <a:defRPr sz="1600">
                <a:solidFill>
                  <a:schemeClr val="dk2"/>
                </a:solidFill>
              </a:defRPr>
            </a:lvl8pPr>
            <a:lvl9pPr lvl="8" rtl="0">
              <a:spcBef>
                <a:spcPts val="1600"/>
              </a:spcBef>
              <a:spcAft>
                <a:spcPts val="1600"/>
              </a:spcAft>
              <a:buNone/>
              <a:defRPr sz="1600">
                <a:solidFill>
                  <a:schemeClr val="dk2"/>
                </a:solidFill>
              </a:defRPr>
            </a:lvl9pPr>
          </a:lstStyle>
          <a:p/>
        </p:txBody>
      </p:sp>
      <p:sp>
        <p:nvSpPr>
          <p:cNvPr id="305" name="Google Shape;305;p9"/>
          <p:cNvSpPr txBox="1"/>
          <p:nvPr>
            <p:ph hasCustomPrompt="1" idx="6" type="title"/>
          </p:nvPr>
        </p:nvSpPr>
        <p:spPr>
          <a:xfrm>
            <a:off x="1826250" y="3712106"/>
            <a:ext cx="1079700" cy="46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0" sz="1600">
                <a:solidFill>
                  <a:schemeClr val="lt1"/>
                </a:solidFill>
                <a:latin typeface="Poppins Medium"/>
                <a:ea typeface="Poppins Medium"/>
                <a:cs typeface="Poppins Medium"/>
                <a:sym typeface="Poppins Medium"/>
              </a:defRPr>
            </a:lvl1pPr>
            <a:lvl2pPr lvl="1" rtl="0" algn="ctr">
              <a:spcBef>
                <a:spcPts val="0"/>
              </a:spcBef>
              <a:spcAft>
                <a:spcPts val="0"/>
              </a:spcAft>
              <a:buSzPts val="2000"/>
              <a:buNone/>
              <a:defRPr b="1" sz="2000"/>
            </a:lvl2pPr>
            <a:lvl3pPr lvl="2" rtl="0" algn="ctr">
              <a:spcBef>
                <a:spcPts val="0"/>
              </a:spcBef>
              <a:spcAft>
                <a:spcPts val="0"/>
              </a:spcAft>
              <a:buSzPts val="2000"/>
              <a:buNone/>
              <a:defRPr b="1" sz="2000"/>
            </a:lvl3pPr>
            <a:lvl4pPr lvl="3" rtl="0" algn="ctr">
              <a:spcBef>
                <a:spcPts val="0"/>
              </a:spcBef>
              <a:spcAft>
                <a:spcPts val="0"/>
              </a:spcAft>
              <a:buSzPts val="2000"/>
              <a:buNone/>
              <a:defRPr b="1" sz="2000"/>
            </a:lvl4pPr>
            <a:lvl5pPr lvl="4" rtl="0" algn="ctr">
              <a:spcBef>
                <a:spcPts val="0"/>
              </a:spcBef>
              <a:spcAft>
                <a:spcPts val="0"/>
              </a:spcAft>
              <a:buSzPts val="2000"/>
              <a:buNone/>
              <a:defRPr b="1" sz="2000"/>
            </a:lvl5pPr>
            <a:lvl6pPr lvl="5" rtl="0" algn="ctr">
              <a:spcBef>
                <a:spcPts val="0"/>
              </a:spcBef>
              <a:spcAft>
                <a:spcPts val="0"/>
              </a:spcAft>
              <a:buSzPts val="2000"/>
              <a:buNone/>
              <a:defRPr b="1" sz="2000"/>
            </a:lvl6pPr>
            <a:lvl7pPr lvl="6" rtl="0" algn="ctr">
              <a:spcBef>
                <a:spcPts val="0"/>
              </a:spcBef>
              <a:spcAft>
                <a:spcPts val="0"/>
              </a:spcAft>
              <a:buSzPts val="2000"/>
              <a:buNone/>
              <a:defRPr b="1" sz="2000"/>
            </a:lvl7pPr>
            <a:lvl8pPr lvl="7" rtl="0" algn="ctr">
              <a:spcBef>
                <a:spcPts val="0"/>
              </a:spcBef>
              <a:spcAft>
                <a:spcPts val="0"/>
              </a:spcAft>
              <a:buSzPts val="2000"/>
              <a:buNone/>
              <a:defRPr b="1" sz="2000"/>
            </a:lvl8pPr>
            <a:lvl9pPr lvl="8" rtl="0" algn="ctr">
              <a:spcBef>
                <a:spcPts val="0"/>
              </a:spcBef>
              <a:spcAft>
                <a:spcPts val="0"/>
              </a:spcAft>
              <a:buSzPts val="2000"/>
              <a:buNone/>
              <a:defRPr b="1" sz="2000"/>
            </a:lvl9pPr>
          </a:lstStyle>
          <a:p>
            <a:r>
              <a:t>xx%</a:t>
            </a:r>
          </a:p>
        </p:txBody>
      </p:sp>
      <p:sp>
        <p:nvSpPr>
          <p:cNvPr id="306" name="Google Shape;306;p9"/>
          <p:cNvSpPr txBox="1"/>
          <p:nvPr>
            <p:ph idx="7" type="subTitle"/>
          </p:nvPr>
        </p:nvSpPr>
        <p:spPr>
          <a:xfrm>
            <a:off x="5299325" y="1796400"/>
            <a:ext cx="2394000" cy="411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b="1" sz="2000"/>
            </a:lvl2pPr>
            <a:lvl3pPr lvl="2" rtl="0">
              <a:spcBef>
                <a:spcPts val="1600"/>
              </a:spcBef>
              <a:spcAft>
                <a:spcPts val="0"/>
              </a:spcAft>
              <a:buNone/>
              <a:defRPr b="1" sz="2000"/>
            </a:lvl3pPr>
            <a:lvl4pPr lvl="3" rtl="0">
              <a:spcBef>
                <a:spcPts val="1600"/>
              </a:spcBef>
              <a:spcAft>
                <a:spcPts val="0"/>
              </a:spcAft>
              <a:buNone/>
              <a:defRPr b="1" sz="2000"/>
            </a:lvl4pPr>
            <a:lvl5pPr lvl="4" rtl="0">
              <a:spcBef>
                <a:spcPts val="1600"/>
              </a:spcBef>
              <a:spcAft>
                <a:spcPts val="0"/>
              </a:spcAft>
              <a:buNone/>
              <a:defRPr b="1" sz="2000"/>
            </a:lvl5pPr>
            <a:lvl6pPr lvl="5" rtl="0">
              <a:spcBef>
                <a:spcPts val="1600"/>
              </a:spcBef>
              <a:spcAft>
                <a:spcPts val="0"/>
              </a:spcAft>
              <a:buNone/>
              <a:defRPr b="1" sz="2000"/>
            </a:lvl6pPr>
            <a:lvl7pPr lvl="6" rtl="0">
              <a:spcBef>
                <a:spcPts val="1600"/>
              </a:spcBef>
              <a:spcAft>
                <a:spcPts val="0"/>
              </a:spcAft>
              <a:buNone/>
              <a:defRPr b="1" sz="2000"/>
            </a:lvl7pPr>
            <a:lvl8pPr lvl="7" rtl="0">
              <a:spcBef>
                <a:spcPts val="1600"/>
              </a:spcBef>
              <a:spcAft>
                <a:spcPts val="0"/>
              </a:spcAft>
              <a:buNone/>
              <a:defRPr b="1" sz="2000"/>
            </a:lvl8pPr>
            <a:lvl9pPr lvl="8" rtl="0">
              <a:spcBef>
                <a:spcPts val="1600"/>
              </a:spcBef>
              <a:spcAft>
                <a:spcPts val="1600"/>
              </a:spcAft>
              <a:buNone/>
              <a:defRPr b="1" sz="2000"/>
            </a:lvl9pPr>
          </a:lstStyle>
          <a:p/>
        </p:txBody>
      </p:sp>
      <p:sp>
        <p:nvSpPr>
          <p:cNvPr id="307" name="Google Shape;307;p9"/>
          <p:cNvSpPr txBox="1"/>
          <p:nvPr>
            <p:ph idx="8" type="subTitle"/>
          </p:nvPr>
        </p:nvSpPr>
        <p:spPr>
          <a:xfrm>
            <a:off x="5299325" y="2131800"/>
            <a:ext cx="2394000" cy="411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defRPr>
            </a:lvl1pPr>
            <a:lvl2pPr lvl="1" rtl="0">
              <a:spcBef>
                <a:spcPts val="1600"/>
              </a:spcBef>
              <a:spcAft>
                <a:spcPts val="0"/>
              </a:spcAft>
              <a:buNone/>
              <a:defRPr sz="1600">
                <a:solidFill>
                  <a:schemeClr val="dk2"/>
                </a:solidFill>
              </a:defRPr>
            </a:lvl2pPr>
            <a:lvl3pPr lvl="2" rtl="0">
              <a:spcBef>
                <a:spcPts val="1600"/>
              </a:spcBef>
              <a:spcAft>
                <a:spcPts val="0"/>
              </a:spcAft>
              <a:buNone/>
              <a:defRPr sz="1600">
                <a:solidFill>
                  <a:schemeClr val="dk2"/>
                </a:solidFill>
              </a:defRPr>
            </a:lvl3pPr>
            <a:lvl4pPr lvl="3" rtl="0">
              <a:spcBef>
                <a:spcPts val="1600"/>
              </a:spcBef>
              <a:spcAft>
                <a:spcPts val="0"/>
              </a:spcAft>
              <a:buNone/>
              <a:defRPr sz="1600">
                <a:solidFill>
                  <a:schemeClr val="dk2"/>
                </a:solidFill>
              </a:defRPr>
            </a:lvl4pPr>
            <a:lvl5pPr lvl="4" rtl="0">
              <a:spcBef>
                <a:spcPts val="1600"/>
              </a:spcBef>
              <a:spcAft>
                <a:spcPts val="0"/>
              </a:spcAft>
              <a:buNone/>
              <a:defRPr sz="1600">
                <a:solidFill>
                  <a:schemeClr val="dk2"/>
                </a:solidFill>
              </a:defRPr>
            </a:lvl5pPr>
            <a:lvl6pPr lvl="5" rtl="0">
              <a:spcBef>
                <a:spcPts val="1600"/>
              </a:spcBef>
              <a:spcAft>
                <a:spcPts val="0"/>
              </a:spcAft>
              <a:buNone/>
              <a:defRPr sz="1600">
                <a:solidFill>
                  <a:schemeClr val="dk2"/>
                </a:solidFill>
              </a:defRPr>
            </a:lvl6pPr>
            <a:lvl7pPr lvl="6" rtl="0">
              <a:spcBef>
                <a:spcPts val="1600"/>
              </a:spcBef>
              <a:spcAft>
                <a:spcPts val="0"/>
              </a:spcAft>
              <a:buNone/>
              <a:defRPr sz="1600">
                <a:solidFill>
                  <a:schemeClr val="dk2"/>
                </a:solidFill>
              </a:defRPr>
            </a:lvl7pPr>
            <a:lvl8pPr lvl="7" rtl="0">
              <a:spcBef>
                <a:spcPts val="1600"/>
              </a:spcBef>
              <a:spcAft>
                <a:spcPts val="0"/>
              </a:spcAft>
              <a:buNone/>
              <a:defRPr sz="1600">
                <a:solidFill>
                  <a:schemeClr val="dk2"/>
                </a:solidFill>
              </a:defRPr>
            </a:lvl8pPr>
            <a:lvl9pPr lvl="8" rtl="0">
              <a:spcBef>
                <a:spcPts val="1600"/>
              </a:spcBef>
              <a:spcAft>
                <a:spcPts val="1600"/>
              </a:spcAft>
              <a:buNone/>
              <a:defRPr sz="1600">
                <a:solidFill>
                  <a:schemeClr val="dk2"/>
                </a:solidFill>
              </a:defRPr>
            </a:lvl9pPr>
          </a:lstStyle>
          <a:p/>
        </p:txBody>
      </p:sp>
      <p:sp>
        <p:nvSpPr>
          <p:cNvPr id="308" name="Google Shape;308;p9"/>
          <p:cNvSpPr txBox="1"/>
          <p:nvPr>
            <p:ph idx="9" type="subTitle"/>
          </p:nvPr>
        </p:nvSpPr>
        <p:spPr>
          <a:xfrm>
            <a:off x="5299325" y="2904900"/>
            <a:ext cx="2394000" cy="411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b="1" sz="2000"/>
            </a:lvl2pPr>
            <a:lvl3pPr lvl="2" rtl="0">
              <a:spcBef>
                <a:spcPts val="1600"/>
              </a:spcBef>
              <a:spcAft>
                <a:spcPts val="0"/>
              </a:spcAft>
              <a:buNone/>
              <a:defRPr b="1" sz="2000"/>
            </a:lvl3pPr>
            <a:lvl4pPr lvl="3" rtl="0">
              <a:spcBef>
                <a:spcPts val="1600"/>
              </a:spcBef>
              <a:spcAft>
                <a:spcPts val="0"/>
              </a:spcAft>
              <a:buNone/>
              <a:defRPr b="1" sz="2000"/>
            </a:lvl4pPr>
            <a:lvl5pPr lvl="4" rtl="0">
              <a:spcBef>
                <a:spcPts val="1600"/>
              </a:spcBef>
              <a:spcAft>
                <a:spcPts val="0"/>
              </a:spcAft>
              <a:buNone/>
              <a:defRPr b="1" sz="2000"/>
            </a:lvl5pPr>
            <a:lvl6pPr lvl="5" rtl="0">
              <a:spcBef>
                <a:spcPts val="1600"/>
              </a:spcBef>
              <a:spcAft>
                <a:spcPts val="0"/>
              </a:spcAft>
              <a:buNone/>
              <a:defRPr b="1" sz="2000"/>
            </a:lvl6pPr>
            <a:lvl7pPr lvl="6" rtl="0">
              <a:spcBef>
                <a:spcPts val="1600"/>
              </a:spcBef>
              <a:spcAft>
                <a:spcPts val="0"/>
              </a:spcAft>
              <a:buNone/>
              <a:defRPr b="1" sz="2000"/>
            </a:lvl7pPr>
            <a:lvl8pPr lvl="7" rtl="0">
              <a:spcBef>
                <a:spcPts val="1600"/>
              </a:spcBef>
              <a:spcAft>
                <a:spcPts val="0"/>
              </a:spcAft>
              <a:buNone/>
              <a:defRPr b="1" sz="2000"/>
            </a:lvl8pPr>
            <a:lvl9pPr lvl="8" rtl="0">
              <a:spcBef>
                <a:spcPts val="1600"/>
              </a:spcBef>
              <a:spcAft>
                <a:spcPts val="1600"/>
              </a:spcAft>
              <a:buNone/>
              <a:defRPr b="1" sz="2000"/>
            </a:lvl9pPr>
          </a:lstStyle>
          <a:p/>
        </p:txBody>
      </p:sp>
      <p:sp>
        <p:nvSpPr>
          <p:cNvPr id="309" name="Google Shape;309;p9"/>
          <p:cNvSpPr txBox="1"/>
          <p:nvPr>
            <p:ph idx="13" type="subTitle"/>
          </p:nvPr>
        </p:nvSpPr>
        <p:spPr>
          <a:xfrm>
            <a:off x="5299325" y="3240300"/>
            <a:ext cx="2394000" cy="4116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defRPr>
            </a:lvl1pPr>
            <a:lvl2pPr lvl="1" rtl="0">
              <a:spcBef>
                <a:spcPts val="1600"/>
              </a:spcBef>
              <a:spcAft>
                <a:spcPts val="0"/>
              </a:spcAft>
              <a:buNone/>
              <a:defRPr sz="1600">
                <a:solidFill>
                  <a:schemeClr val="dk2"/>
                </a:solidFill>
              </a:defRPr>
            </a:lvl2pPr>
            <a:lvl3pPr lvl="2" rtl="0">
              <a:spcBef>
                <a:spcPts val="1600"/>
              </a:spcBef>
              <a:spcAft>
                <a:spcPts val="0"/>
              </a:spcAft>
              <a:buNone/>
              <a:defRPr sz="1600">
                <a:solidFill>
                  <a:schemeClr val="dk2"/>
                </a:solidFill>
              </a:defRPr>
            </a:lvl3pPr>
            <a:lvl4pPr lvl="3" rtl="0">
              <a:spcBef>
                <a:spcPts val="1600"/>
              </a:spcBef>
              <a:spcAft>
                <a:spcPts val="0"/>
              </a:spcAft>
              <a:buNone/>
              <a:defRPr sz="1600">
                <a:solidFill>
                  <a:schemeClr val="dk2"/>
                </a:solidFill>
              </a:defRPr>
            </a:lvl4pPr>
            <a:lvl5pPr lvl="4" rtl="0">
              <a:spcBef>
                <a:spcPts val="1600"/>
              </a:spcBef>
              <a:spcAft>
                <a:spcPts val="0"/>
              </a:spcAft>
              <a:buNone/>
              <a:defRPr sz="1600">
                <a:solidFill>
                  <a:schemeClr val="dk2"/>
                </a:solidFill>
              </a:defRPr>
            </a:lvl5pPr>
            <a:lvl6pPr lvl="5" rtl="0">
              <a:spcBef>
                <a:spcPts val="1600"/>
              </a:spcBef>
              <a:spcAft>
                <a:spcPts val="0"/>
              </a:spcAft>
              <a:buNone/>
              <a:defRPr sz="1600">
                <a:solidFill>
                  <a:schemeClr val="dk2"/>
                </a:solidFill>
              </a:defRPr>
            </a:lvl6pPr>
            <a:lvl7pPr lvl="6" rtl="0">
              <a:spcBef>
                <a:spcPts val="1600"/>
              </a:spcBef>
              <a:spcAft>
                <a:spcPts val="0"/>
              </a:spcAft>
              <a:buNone/>
              <a:defRPr sz="1600">
                <a:solidFill>
                  <a:schemeClr val="dk2"/>
                </a:solidFill>
              </a:defRPr>
            </a:lvl7pPr>
            <a:lvl8pPr lvl="7" rtl="0">
              <a:spcBef>
                <a:spcPts val="1600"/>
              </a:spcBef>
              <a:spcAft>
                <a:spcPts val="0"/>
              </a:spcAft>
              <a:buNone/>
              <a:defRPr sz="1600">
                <a:solidFill>
                  <a:schemeClr val="dk2"/>
                </a:solidFill>
              </a:defRPr>
            </a:lvl8pPr>
            <a:lvl9pPr lvl="8" rtl="0">
              <a:spcBef>
                <a:spcPts val="1600"/>
              </a:spcBef>
              <a:spcAft>
                <a:spcPts val="1600"/>
              </a:spcAft>
              <a:buNone/>
              <a:defRPr sz="1600">
                <a:solidFill>
                  <a:schemeClr val="dk2"/>
                </a:solidFill>
              </a:defRPr>
            </a:lvl9pPr>
          </a:lstStyle>
          <a:p/>
        </p:txBody>
      </p:sp>
      <p:grpSp>
        <p:nvGrpSpPr>
          <p:cNvPr id="310" name="Google Shape;310;p9"/>
          <p:cNvGrpSpPr/>
          <p:nvPr/>
        </p:nvGrpSpPr>
        <p:grpSpPr>
          <a:xfrm rot="-9602403">
            <a:off x="558981" y="4336449"/>
            <a:ext cx="178927" cy="431919"/>
            <a:chOff x="2264475" y="553475"/>
            <a:chExt cx="291825" cy="704450"/>
          </a:xfrm>
        </p:grpSpPr>
        <p:sp>
          <p:nvSpPr>
            <p:cNvPr id="311" name="Google Shape;311;p9"/>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9"/>
          <p:cNvGrpSpPr/>
          <p:nvPr/>
        </p:nvGrpSpPr>
        <p:grpSpPr>
          <a:xfrm rot="-770095">
            <a:off x="1595049" y="4267298"/>
            <a:ext cx="178924" cy="431912"/>
            <a:chOff x="2264475" y="553475"/>
            <a:chExt cx="291825" cy="704450"/>
          </a:xfrm>
        </p:grpSpPr>
        <p:sp>
          <p:nvSpPr>
            <p:cNvPr id="315" name="Google Shape;315;p9"/>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9"/>
          <p:cNvGrpSpPr/>
          <p:nvPr/>
        </p:nvGrpSpPr>
        <p:grpSpPr>
          <a:xfrm rot="-8100000">
            <a:off x="7576573" y="969916"/>
            <a:ext cx="178907" cy="431871"/>
            <a:chOff x="2264475" y="553475"/>
            <a:chExt cx="291825" cy="704450"/>
          </a:xfrm>
        </p:grpSpPr>
        <p:sp>
          <p:nvSpPr>
            <p:cNvPr id="319" name="Google Shape;319;p9"/>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9"/>
          <p:cNvGrpSpPr/>
          <p:nvPr/>
        </p:nvGrpSpPr>
        <p:grpSpPr>
          <a:xfrm flipH="1" rot="8353159">
            <a:off x="809370" y="3522751"/>
            <a:ext cx="178938" cy="431946"/>
            <a:chOff x="2264475" y="553475"/>
            <a:chExt cx="291825" cy="704450"/>
          </a:xfrm>
        </p:grpSpPr>
        <p:sp>
          <p:nvSpPr>
            <p:cNvPr id="323" name="Google Shape;323;p9"/>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9"/>
          <p:cNvGrpSpPr/>
          <p:nvPr/>
        </p:nvGrpSpPr>
        <p:grpSpPr>
          <a:xfrm flipH="1" rot="-1866769">
            <a:off x="8307535" y="1629103"/>
            <a:ext cx="178916" cy="431893"/>
            <a:chOff x="2264475" y="553475"/>
            <a:chExt cx="291825" cy="704450"/>
          </a:xfrm>
        </p:grpSpPr>
        <p:sp>
          <p:nvSpPr>
            <p:cNvPr id="327" name="Google Shape;327;p9"/>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9"/>
          <p:cNvGrpSpPr/>
          <p:nvPr/>
        </p:nvGrpSpPr>
        <p:grpSpPr>
          <a:xfrm rot="-10002840">
            <a:off x="8528492" y="590127"/>
            <a:ext cx="178921" cy="431905"/>
            <a:chOff x="2264475" y="553475"/>
            <a:chExt cx="291825" cy="704450"/>
          </a:xfrm>
        </p:grpSpPr>
        <p:sp>
          <p:nvSpPr>
            <p:cNvPr id="331" name="Google Shape;331;p9"/>
            <p:cNvSpPr/>
            <p:nvPr/>
          </p:nvSpPr>
          <p:spPr>
            <a:xfrm>
              <a:off x="2339700" y="905300"/>
              <a:ext cx="216600" cy="348050"/>
            </a:xfrm>
            <a:custGeom>
              <a:rect b="b" l="l" r="r" t="t"/>
              <a:pathLst>
                <a:path extrusionOk="0" h="13922" w="8664">
                  <a:moveTo>
                    <a:pt x="1" y="1"/>
                  </a:moveTo>
                  <a:lnTo>
                    <a:pt x="1" y="8299"/>
                  </a:lnTo>
                  <a:cubicBezTo>
                    <a:pt x="1" y="11004"/>
                    <a:pt x="1855" y="13284"/>
                    <a:pt x="4317" y="13922"/>
                  </a:cubicBezTo>
                  <a:cubicBezTo>
                    <a:pt x="6840" y="13284"/>
                    <a:pt x="8663" y="11004"/>
                    <a:pt x="8663" y="8299"/>
                  </a:cubicBezTo>
                  <a:lnTo>
                    <a:pt x="86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2264475" y="553475"/>
              <a:ext cx="291825" cy="351850"/>
            </a:xfrm>
            <a:custGeom>
              <a:rect b="b" l="l" r="r" t="t"/>
              <a:pathLst>
                <a:path extrusionOk="0" fill="none" h="14074" w="11673">
                  <a:moveTo>
                    <a:pt x="5867" y="1"/>
                  </a:moveTo>
                  <a:lnTo>
                    <a:pt x="5776" y="1"/>
                  </a:lnTo>
                  <a:cubicBezTo>
                    <a:pt x="2584" y="1"/>
                    <a:pt x="1" y="2584"/>
                    <a:pt x="1" y="5776"/>
                  </a:cubicBezTo>
                  <a:lnTo>
                    <a:pt x="1" y="14074"/>
                  </a:lnTo>
                  <a:lnTo>
                    <a:pt x="11672" y="14074"/>
                  </a:lnTo>
                  <a:lnTo>
                    <a:pt x="11672" y="5776"/>
                  </a:lnTo>
                  <a:cubicBezTo>
                    <a:pt x="11672" y="2584"/>
                    <a:pt x="9089" y="1"/>
                    <a:pt x="5867" y="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2264475" y="905300"/>
              <a:ext cx="291825" cy="352625"/>
            </a:xfrm>
            <a:custGeom>
              <a:rect b="b" l="l" r="r" t="t"/>
              <a:pathLst>
                <a:path extrusionOk="0" fill="none" h="14105" w="11673">
                  <a:moveTo>
                    <a:pt x="11672" y="1"/>
                  </a:moveTo>
                  <a:lnTo>
                    <a:pt x="11672" y="8299"/>
                  </a:lnTo>
                  <a:cubicBezTo>
                    <a:pt x="11672" y="11004"/>
                    <a:pt x="9849" y="13284"/>
                    <a:pt x="7326" y="13922"/>
                  </a:cubicBezTo>
                  <a:cubicBezTo>
                    <a:pt x="6840" y="14043"/>
                    <a:pt x="6353" y="14104"/>
                    <a:pt x="5806" y="14104"/>
                  </a:cubicBezTo>
                  <a:cubicBezTo>
                    <a:pt x="2584" y="14104"/>
                    <a:pt x="1" y="11490"/>
                    <a:pt x="1" y="8299"/>
                  </a:cubicBezTo>
                  <a:lnTo>
                    <a:pt x="1" y="1"/>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9"/>
          <p:cNvSpPr txBox="1"/>
          <p:nvPr>
            <p:ph hasCustomPrompt="1" idx="14" type="title"/>
          </p:nvPr>
        </p:nvSpPr>
        <p:spPr>
          <a:xfrm>
            <a:off x="1450675" y="1796400"/>
            <a:ext cx="789300" cy="74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12000"/>
              <a:buNone/>
              <a:defRPr b="1" sz="4900">
                <a:solidFill>
                  <a:schemeClr val="accent2"/>
                </a:solidFill>
                <a:latin typeface="Hind"/>
                <a:ea typeface="Hind"/>
                <a:cs typeface="Hind"/>
                <a:sym typeface="Hind"/>
              </a:defRPr>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335" name="Google Shape;335;p9"/>
          <p:cNvSpPr txBox="1"/>
          <p:nvPr>
            <p:ph hasCustomPrompt="1" idx="15" type="title"/>
          </p:nvPr>
        </p:nvSpPr>
        <p:spPr>
          <a:xfrm>
            <a:off x="1450675" y="2904889"/>
            <a:ext cx="789300" cy="74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12000"/>
              <a:buNone/>
              <a:defRPr b="1" sz="4900">
                <a:solidFill>
                  <a:schemeClr val="accent2"/>
                </a:solidFill>
                <a:latin typeface="Hind"/>
                <a:ea typeface="Hind"/>
                <a:cs typeface="Hind"/>
                <a:sym typeface="Hind"/>
              </a:defRPr>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336" name="Google Shape;336;p9"/>
          <p:cNvSpPr txBox="1"/>
          <p:nvPr>
            <p:ph hasCustomPrompt="1" idx="16" type="title"/>
          </p:nvPr>
        </p:nvSpPr>
        <p:spPr>
          <a:xfrm>
            <a:off x="4510025" y="1796403"/>
            <a:ext cx="789300" cy="74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12000"/>
              <a:buNone/>
              <a:defRPr b="1" sz="4900">
                <a:solidFill>
                  <a:schemeClr val="accent2"/>
                </a:solidFill>
                <a:latin typeface="Hind"/>
                <a:ea typeface="Hind"/>
                <a:cs typeface="Hind"/>
                <a:sym typeface="Hind"/>
              </a:defRPr>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337" name="Google Shape;337;p9"/>
          <p:cNvSpPr txBox="1"/>
          <p:nvPr>
            <p:ph hasCustomPrompt="1" idx="17" type="title"/>
          </p:nvPr>
        </p:nvSpPr>
        <p:spPr>
          <a:xfrm>
            <a:off x="4510025" y="2904900"/>
            <a:ext cx="789300" cy="74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12000"/>
              <a:buNone/>
              <a:defRPr b="1" sz="4900">
                <a:solidFill>
                  <a:schemeClr val="accent2"/>
                </a:solidFill>
                <a:latin typeface="Hind"/>
                <a:ea typeface="Hind"/>
                <a:cs typeface="Hind"/>
                <a:sym typeface="Hind"/>
              </a:defRPr>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8" name="Shape 338"/>
        <p:cNvGrpSpPr/>
        <p:nvPr/>
      </p:nvGrpSpPr>
      <p:grpSpPr>
        <a:xfrm>
          <a:off x="0" y="0"/>
          <a:ext cx="0" cy="0"/>
          <a:chOff x="0" y="0"/>
          <a:chExt cx="0" cy="0"/>
        </a:xfrm>
      </p:grpSpPr>
      <p:sp>
        <p:nvSpPr>
          <p:cNvPr id="339" name="Google Shape;339;p10"/>
          <p:cNvSpPr/>
          <p:nvPr/>
        </p:nvSpPr>
        <p:spPr>
          <a:xfrm>
            <a:off x="1809250" y="1842451"/>
            <a:ext cx="5487600" cy="1458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0"/>
          <p:cNvSpPr txBox="1"/>
          <p:nvPr>
            <p:ph idx="1" type="subTitle"/>
          </p:nvPr>
        </p:nvSpPr>
        <p:spPr>
          <a:xfrm>
            <a:off x="2162350" y="1936956"/>
            <a:ext cx="4781400" cy="1269600"/>
          </a:xfrm>
          <a:prstGeom prst="rect">
            <a:avLst/>
          </a:prstGeom>
          <a:noFill/>
        </p:spPr>
        <p:txBody>
          <a:bodyPr anchorCtr="0" anchor="ctr" bIns="91425" lIns="91425" spcFirstLastPara="1" rIns="91425" wrap="square" tIns="91425">
            <a:noAutofit/>
          </a:bodyPr>
          <a:lstStyle>
            <a:lvl1pPr lvl="0" marR="91440" rtl="0" algn="ctr">
              <a:lnSpc>
                <a:spcPct val="100000"/>
              </a:lnSpc>
              <a:spcBef>
                <a:spcPts val="0"/>
              </a:spcBef>
              <a:spcAft>
                <a:spcPts val="0"/>
              </a:spcAft>
              <a:buNone/>
              <a:defRPr sz="2200"/>
            </a:lvl1pPr>
            <a:lvl2pPr lvl="1" marR="91440" rtl="0" algn="ctr">
              <a:lnSpc>
                <a:spcPct val="100000"/>
              </a:lnSpc>
              <a:spcBef>
                <a:spcPts val="0"/>
              </a:spcBef>
              <a:spcAft>
                <a:spcPts val="0"/>
              </a:spcAft>
              <a:buNone/>
              <a:defRPr sz="2200"/>
            </a:lvl2pPr>
            <a:lvl3pPr lvl="2" marR="91440" rtl="0" algn="ctr">
              <a:lnSpc>
                <a:spcPct val="100000"/>
              </a:lnSpc>
              <a:spcBef>
                <a:spcPts val="0"/>
              </a:spcBef>
              <a:spcAft>
                <a:spcPts val="0"/>
              </a:spcAft>
              <a:buNone/>
              <a:defRPr sz="2200"/>
            </a:lvl3pPr>
            <a:lvl4pPr lvl="3" marR="91440" rtl="0" algn="ctr">
              <a:lnSpc>
                <a:spcPct val="100000"/>
              </a:lnSpc>
              <a:spcBef>
                <a:spcPts val="0"/>
              </a:spcBef>
              <a:spcAft>
                <a:spcPts val="0"/>
              </a:spcAft>
              <a:buNone/>
              <a:defRPr sz="2200"/>
            </a:lvl4pPr>
            <a:lvl5pPr lvl="4" marR="91440" rtl="0" algn="ctr">
              <a:lnSpc>
                <a:spcPct val="100000"/>
              </a:lnSpc>
              <a:spcBef>
                <a:spcPts val="0"/>
              </a:spcBef>
              <a:spcAft>
                <a:spcPts val="0"/>
              </a:spcAft>
              <a:buNone/>
              <a:defRPr sz="2200"/>
            </a:lvl5pPr>
            <a:lvl6pPr lvl="5" marR="91440" rtl="0" algn="ctr">
              <a:lnSpc>
                <a:spcPct val="100000"/>
              </a:lnSpc>
              <a:spcBef>
                <a:spcPts val="0"/>
              </a:spcBef>
              <a:spcAft>
                <a:spcPts val="0"/>
              </a:spcAft>
              <a:buNone/>
              <a:defRPr sz="2200"/>
            </a:lvl6pPr>
            <a:lvl7pPr lvl="6" marR="91440" rtl="0" algn="ctr">
              <a:lnSpc>
                <a:spcPct val="100000"/>
              </a:lnSpc>
              <a:spcBef>
                <a:spcPts val="0"/>
              </a:spcBef>
              <a:spcAft>
                <a:spcPts val="0"/>
              </a:spcAft>
              <a:buNone/>
              <a:defRPr sz="2200"/>
            </a:lvl7pPr>
            <a:lvl8pPr lvl="7" marR="91440" rtl="0" algn="ctr">
              <a:lnSpc>
                <a:spcPct val="100000"/>
              </a:lnSpc>
              <a:spcBef>
                <a:spcPts val="0"/>
              </a:spcBef>
              <a:spcAft>
                <a:spcPts val="0"/>
              </a:spcAft>
              <a:buNone/>
              <a:defRPr sz="2200"/>
            </a:lvl8pPr>
            <a:lvl9pPr lvl="8" marR="91440" rtl="0" algn="ctr">
              <a:lnSpc>
                <a:spcPct val="100000"/>
              </a:lnSpc>
              <a:spcBef>
                <a:spcPts val="0"/>
              </a:spcBef>
              <a:spcAft>
                <a:spcPts val="0"/>
              </a:spcAft>
              <a:buNone/>
              <a:defRPr sz="2200"/>
            </a:lvl9pPr>
          </a:lstStyle>
          <a:p/>
        </p:txBody>
      </p:sp>
      <p:sp>
        <p:nvSpPr>
          <p:cNvPr id="341" name="Google Shape;341;p10"/>
          <p:cNvSpPr txBox="1"/>
          <p:nvPr>
            <p:ph type="title"/>
          </p:nvPr>
        </p:nvSpPr>
        <p:spPr>
          <a:xfrm>
            <a:off x="3443550" y="3538225"/>
            <a:ext cx="3377100" cy="675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4"/>
              </a:buClr>
              <a:buSzPts val="2900"/>
              <a:buFont typeface="Poppins Medium"/>
              <a:buNone/>
              <a:defRPr b="0" sz="2000"/>
            </a:lvl1pPr>
            <a:lvl2pPr lvl="1">
              <a:spcBef>
                <a:spcPts val="0"/>
              </a:spcBef>
              <a:spcAft>
                <a:spcPts val="0"/>
              </a:spcAft>
              <a:buSzPts val="2900"/>
              <a:buNone/>
              <a:defRPr>
                <a:latin typeface="Poppins"/>
                <a:ea typeface="Poppins"/>
                <a:cs typeface="Poppins"/>
                <a:sym typeface="Poppins"/>
              </a:defRPr>
            </a:lvl2pPr>
            <a:lvl3pPr lvl="2">
              <a:spcBef>
                <a:spcPts val="0"/>
              </a:spcBef>
              <a:spcAft>
                <a:spcPts val="0"/>
              </a:spcAft>
              <a:buSzPts val="2900"/>
              <a:buNone/>
              <a:defRPr>
                <a:latin typeface="Poppins"/>
                <a:ea typeface="Poppins"/>
                <a:cs typeface="Poppins"/>
                <a:sym typeface="Poppins"/>
              </a:defRPr>
            </a:lvl3pPr>
            <a:lvl4pPr lvl="3">
              <a:spcBef>
                <a:spcPts val="0"/>
              </a:spcBef>
              <a:spcAft>
                <a:spcPts val="0"/>
              </a:spcAft>
              <a:buSzPts val="2900"/>
              <a:buNone/>
              <a:defRPr>
                <a:latin typeface="Poppins"/>
                <a:ea typeface="Poppins"/>
                <a:cs typeface="Poppins"/>
                <a:sym typeface="Poppins"/>
              </a:defRPr>
            </a:lvl4pPr>
            <a:lvl5pPr lvl="4">
              <a:spcBef>
                <a:spcPts val="0"/>
              </a:spcBef>
              <a:spcAft>
                <a:spcPts val="0"/>
              </a:spcAft>
              <a:buSzPts val="2900"/>
              <a:buNone/>
              <a:defRPr>
                <a:latin typeface="Poppins"/>
                <a:ea typeface="Poppins"/>
                <a:cs typeface="Poppins"/>
                <a:sym typeface="Poppins"/>
              </a:defRPr>
            </a:lvl5pPr>
            <a:lvl6pPr lvl="5">
              <a:spcBef>
                <a:spcPts val="0"/>
              </a:spcBef>
              <a:spcAft>
                <a:spcPts val="0"/>
              </a:spcAft>
              <a:buSzPts val="2900"/>
              <a:buNone/>
              <a:defRPr>
                <a:latin typeface="Poppins"/>
                <a:ea typeface="Poppins"/>
                <a:cs typeface="Poppins"/>
                <a:sym typeface="Poppins"/>
              </a:defRPr>
            </a:lvl6pPr>
            <a:lvl7pPr lvl="6">
              <a:spcBef>
                <a:spcPts val="0"/>
              </a:spcBef>
              <a:spcAft>
                <a:spcPts val="0"/>
              </a:spcAft>
              <a:buSzPts val="2900"/>
              <a:buNone/>
              <a:defRPr>
                <a:latin typeface="Poppins"/>
                <a:ea typeface="Poppins"/>
                <a:cs typeface="Poppins"/>
                <a:sym typeface="Poppins"/>
              </a:defRPr>
            </a:lvl7pPr>
            <a:lvl8pPr lvl="7">
              <a:spcBef>
                <a:spcPts val="0"/>
              </a:spcBef>
              <a:spcAft>
                <a:spcPts val="0"/>
              </a:spcAft>
              <a:buSzPts val="2900"/>
              <a:buNone/>
              <a:defRPr>
                <a:latin typeface="Poppins"/>
                <a:ea typeface="Poppins"/>
                <a:cs typeface="Poppins"/>
                <a:sym typeface="Poppins"/>
              </a:defRPr>
            </a:lvl8pPr>
            <a:lvl9pPr lvl="8">
              <a:spcBef>
                <a:spcPts val="0"/>
              </a:spcBef>
              <a:spcAft>
                <a:spcPts val="0"/>
              </a:spcAft>
              <a:buSzPts val="2900"/>
              <a:buNone/>
              <a:defRPr>
                <a:latin typeface="Poppins"/>
                <a:ea typeface="Poppins"/>
                <a:cs typeface="Poppins"/>
                <a:sym typeface="Poppins"/>
              </a:defRPr>
            </a:lvl9pPr>
          </a:lstStyle>
          <a:p/>
        </p:txBody>
      </p:sp>
      <p:grpSp>
        <p:nvGrpSpPr>
          <p:cNvPr id="342" name="Google Shape;342;p10"/>
          <p:cNvGrpSpPr/>
          <p:nvPr/>
        </p:nvGrpSpPr>
        <p:grpSpPr>
          <a:xfrm rot="900111">
            <a:off x="830549" y="3982677"/>
            <a:ext cx="263708" cy="499918"/>
            <a:chOff x="6269100" y="498000"/>
            <a:chExt cx="430125" cy="815400"/>
          </a:xfrm>
        </p:grpSpPr>
        <p:sp>
          <p:nvSpPr>
            <p:cNvPr id="343" name="Google Shape;343;p10"/>
            <p:cNvSpPr/>
            <p:nvPr/>
          </p:nvSpPr>
          <p:spPr>
            <a:xfrm>
              <a:off x="6269100" y="925825"/>
              <a:ext cx="103375" cy="265975"/>
            </a:xfrm>
            <a:custGeom>
              <a:rect b="b" l="l" r="r" t="t"/>
              <a:pathLst>
                <a:path extrusionOk="0" h="10639" w="4135">
                  <a:moveTo>
                    <a:pt x="1" y="0"/>
                  </a:moveTo>
                  <a:lnTo>
                    <a:pt x="1" y="10639"/>
                  </a:lnTo>
                  <a:lnTo>
                    <a:pt x="4135" y="10639"/>
                  </a:lnTo>
                  <a:lnTo>
                    <a:pt x="4135"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0"/>
            <p:cNvSpPr/>
            <p:nvPr/>
          </p:nvSpPr>
          <p:spPr>
            <a:xfrm>
              <a:off x="6454525" y="925825"/>
              <a:ext cx="244700" cy="265975"/>
            </a:xfrm>
            <a:custGeom>
              <a:rect b="b" l="l" r="r" t="t"/>
              <a:pathLst>
                <a:path extrusionOk="0" h="10639" w="9788">
                  <a:moveTo>
                    <a:pt x="0" y="0"/>
                  </a:moveTo>
                  <a:lnTo>
                    <a:pt x="0" y="10639"/>
                  </a:lnTo>
                  <a:lnTo>
                    <a:pt x="9788" y="10639"/>
                  </a:lnTo>
                  <a:lnTo>
                    <a:pt x="9788" y="0"/>
                  </a:ln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0"/>
            <p:cNvSpPr/>
            <p:nvPr/>
          </p:nvSpPr>
          <p:spPr>
            <a:xfrm>
              <a:off x="6269100" y="628700"/>
              <a:ext cx="430125" cy="684700"/>
            </a:xfrm>
            <a:custGeom>
              <a:rect b="b" l="l" r="r" t="t"/>
              <a:pathLst>
                <a:path extrusionOk="0" fill="none" h="27388" w="17205">
                  <a:moveTo>
                    <a:pt x="12494" y="1551"/>
                  </a:moveTo>
                  <a:lnTo>
                    <a:pt x="12494" y="1"/>
                  </a:lnTo>
                  <a:lnTo>
                    <a:pt x="4743" y="1"/>
                  </a:lnTo>
                  <a:lnTo>
                    <a:pt x="4743" y="1551"/>
                  </a:lnTo>
                  <a:cubicBezTo>
                    <a:pt x="4743" y="4013"/>
                    <a:pt x="3223" y="6201"/>
                    <a:pt x="913" y="7083"/>
                  </a:cubicBezTo>
                  <a:lnTo>
                    <a:pt x="913" y="7083"/>
                  </a:lnTo>
                  <a:cubicBezTo>
                    <a:pt x="335" y="7326"/>
                    <a:pt x="1" y="7812"/>
                    <a:pt x="1" y="8420"/>
                  </a:cubicBezTo>
                  <a:lnTo>
                    <a:pt x="1" y="24895"/>
                  </a:lnTo>
                  <a:cubicBezTo>
                    <a:pt x="1" y="26262"/>
                    <a:pt x="1095" y="27387"/>
                    <a:pt x="2463" y="27387"/>
                  </a:cubicBezTo>
                  <a:lnTo>
                    <a:pt x="14743" y="27387"/>
                  </a:lnTo>
                  <a:cubicBezTo>
                    <a:pt x="16111" y="27387"/>
                    <a:pt x="17205" y="26262"/>
                    <a:pt x="17205" y="24895"/>
                  </a:cubicBezTo>
                  <a:lnTo>
                    <a:pt x="17205" y="8420"/>
                  </a:lnTo>
                  <a:cubicBezTo>
                    <a:pt x="17205" y="7812"/>
                    <a:pt x="16840" y="7326"/>
                    <a:pt x="16293" y="7083"/>
                  </a:cubicBezTo>
                  <a:lnTo>
                    <a:pt x="16293" y="7083"/>
                  </a:lnTo>
                  <a:cubicBezTo>
                    <a:pt x="14013" y="6201"/>
                    <a:pt x="12494" y="4013"/>
                    <a:pt x="12494" y="1551"/>
                  </a:cubicBez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0"/>
            <p:cNvSpPr/>
            <p:nvPr/>
          </p:nvSpPr>
          <p:spPr>
            <a:xfrm>
              <a:off x="6333700" y="498000"/>
              <a:ext cx="301700" cy="132250"/>
            </a:xfrm>
            <a:custGeom>
              <a:rect b="b" l="l" r="r" t="t"/>
              <a:pathLst>
                <a:path extrusionOk="0" fill="none" h="5290" w="12068">
                  <a:moveTo>
                    <a:pt x="1" y="1"/>
                  </a:moveTo>
                  <a:lnTo>
                    <a:pt x="12068" y="1"/>
                  </a:lnTo>
                  <a:lnTo>
                    <a:pt x="12068" y="5290"/>
                  </a:lnTo>
                  <a:lnTo>
                    <a:pt x="1" y="529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0"/>
            <p:cNvSpPr/>
            <p:nvPr/>
          </p:nvSpPr>
          <p:spPr>
            <a:xfrm>
              <a:off x="64059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0"/>
            <p:cNvSpPr/>
            <p:nvPr/>
          </p:nvSpPr>
          <p:spPr>
            <a:xfrm>
              <a:off x="6483400" y="498000"/>
              <a:ext cx="25" cy="130725"/>
            </a:xfrm>
            <a:custGeom>
              <a:rect b="b" l="l" r="r" t="t"/>
              <a:pathLst>
                <a:path extrusionOk="0" fill="none" h="5229" w="1">
                  <a:moveTo>
                    <a:pt x="0" y="1"/>
                  </a:moveTo>
                  <a:lnTo>
                    <a:pt x="0"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0"/>
            <p:cNvSpPr/>
            <p:nvPr/>
          </p:nvSpPr>
          <p:spPr>
            <a:xfrm>
              <a:off x="6562425" y="498000"/>
              <a:ext cx="25" cy="130725"/>
            </a:xfrm>
            <a:custGeom>
              <a:rect b="b" l="l" r="r" t="t"/>
              <a:pathLst>
                <a:path extrusionOk="0" fill="none" h="5229" w="1">
                  <a:moveTo>
                    <a:pt x="1" y="1"/>
                  </a:moveTo>
                  <a:lnTo>
                    <a:pt x="1" y="5229"/>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0"/>
          <p:cNvGrpSpPr/>
          <p:nvPr/>
        </p:nvGrpSpPr>
        <p:grpSpPr>
          <a:xfrm rot="-1799646">
            <a:off x="8031449" y="698341"/>
            <a:ext cx="247880" cy="362470"/>
            <a:chOff x="5481850" y="2671300"/>
            <a:chExt cx="404300" cy="591200"/>
          </a:xfrm>
        </p:grpSpPr>
        <p:sp>
          <p:nvSpPr>
            <p:cNvPr id="351" name="Google Shape;351;p10"/>
            <p:cNvSpPr/>
            <p:nvPr/>
          </p:nvSpPr>
          <p:spPr>
            <a:xfrm>
              <a:off x="5587475" y="2798950"/>
              <a:ext cx="256125" cy="459000"/>
            </a:xfrm>
            <a:custGeom>
              <a:rect b="b" l="l" r="r" t="t"/>
              <a:pathLst>
                <a:path extrusionOk="0" h="18360" w="10245">
                  <a:moveTo>
                    <a:pt x="1" y="0"/>
                  </a:moveTo>
                  <a:lnTo>
                    <a:pt x="1" y="12098"/>
                  </a:lnTo>
                  <a:cubicBezTo>
                    <a:pt x="1" y="15229"/>
                    <a:pt x="2189" y="17751"/>
                    <a:pt x="5107" y="18359"/>
                  </a:cubicBezTo>
                  <a:cubicBezTo>
                    <a:pt x="8056" y="17751"/>
                    <a:pt x="10244" y="15198"/>
                    <a:pt x="10244" y="12098"/>
                  </a:cubicBezTo>
                  <a:lnTo>
                    <a:pt x="10244"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0"/>
            <p:cNvSpPr/>
            <p:nvPr/>
          </p:nvSpPr>
          <p:spPr>
            <a:xfrm>
              <a:off x="5715900" y="2891650"/>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0"/>
            <p:cNvSpPr/>
            <p:nvPr/>
          </p:nvSpPr>
          <p:spPr>
            <a:xfrm>
              <a:off x="5715900" y="2993475"/>
              <a:ext cx="130725" cy="25"/>
            </a:xfrm>
            <a:custGeom>
              <a:rect b="b" l="l" r="r" t="t"/>
              <a:pathLst>
                <a:path extrusionOk="0" fill="none" h="1" w="5229">
                  <a:moveTo>
                    <a:pt x="1" y="1"/>
                  </a:moveTo>
                  <a:lnTo>
                    <a:pt x="5229" y="1"/>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0"/>
            <p:cNvSpPr/>
            <p:nvPr/>
          </p:nvSpPr>
          <p:spPr>
            <a:xfrm>
              <a:off x="5715900" y="3096075"/>
              <a:ext cx="127700" cy="25"/>
            </a:xfrm>
            <a:custGeom>
              <a:rect b="b" l="l" r="r" t="t"/>
              <a:pathLst>
                <a:path extrusionOk="0" fill="none" h="1" w="5108">
                  <a:moveTo>
                    <a:pt x="1" y="0"/>
                  </a:moveTo>
                  <a:lnTo>
                    <a:pt x="5107"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0"/>
            <p:cNvSpPr/>
            <p:nvPr/>
          </p:nvSpPr>
          <p:spPr>
            <a:xfrm>
              <a:off x="5523650" y="2671300"/>
              <a:ext cx="319950" cy="591200"/>
            </a:xfrm>
            <a:custGeom>
              <a:rect b="b" l="l" r="r" t="t"/>
              <a:pathLst>
                <a:path extrusionOk="0" fill="none" h="23648" w="12798">
                  <a:moveTo>
                    <a:pt x="12797" y="0"/>
                  </a:moveTo>
                  <a:lnTo>
                    <a:pt x="12797" y="17265"/>
                  </a:lnTo>
                  <a:cubicBezTo>
                    <a:pt x="12797" y="20335"/>
                    <a:pt x="10609" y="22918"/>
                    <a:pt x="7660" y="23526"/>
                  </a:cubicBezTo>
                  <a:cubicBezTo>
                    <a:pt x="7265" y="23587"/>
                    <a:pt x="6840" y="23648"/>
                    <a:pt x="6384" y="23648"/>
                  </a:cubicBezTo>
                  <a:cubicBezTo>
                    <a:pt x="2858" y="23648"/>
                    <a:pt x="1" y="20791"/>
                    <a:pt x="1" y="17265"/>
                  </a:cubicBezTo>
                  <a:lnTo>
                    <a:pt x="1" y="0"/>
                  </a:lnTo>
                  <a:lnTo>
                    <a:pt x="12797" y="0"/>
                  </a:lnTo>
                  <a:close/>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0"/>
            <p:cNvSpPr/>
            <p:nvPr/>
          </p:nvSpPr>
          <p:spPr>
            <a:xfrm>
              <a:off x="5481850" y="2671300"/>
              <a:ext cx="404300" cy="25"/>
            </a:xfrm>
            <a:custGeom>
              <a:rect b="b" l="l" r="r" t="t"/>
              <a:pathLst>
                <a:path extrusionOk="0" fill="none" h="1" w="16172">
                  <a:moveTo>
                    <a:pt x="1" y="0"/>
                  </a:moveTo>
                  <a:lnTo>
                    <a:pt x="16171" y="0"/>
                  </a:lnTo>
                </a:path>
              </a:pathLst>
            </a:custGeom>
            <a:noFill/>
            <a:ln cap="flat" cmpd="sng" w="2280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7" name="Google Shape;357;p10"/>
          <p:cNvCxnSpPr>
            <a:endCxn id="358" idx="0"/>
          </p:cNvCxnSpPr>
          <p:nvPr/>
        </p:nvCxnSpPr>
        <p:spPr>
          <a:xfrm rot="10800000">
            <a:off x="1166475" y="2571750"/>
            <a:ext cx="642900" cy="0"/>
          </a:xfrm>
          <a:prstGeom prst="straightConnector1">
            <a:avLst/>
          </a:prstGeom>
          <a:noFill/>
          <a:ln cap="flat" cmpd="sng" w="28575">
            <a:solidFill>
              <a:schemeClr val="dk1"/>
            </a:solidFill>
            <a:prstDash val="solid"/>
            <a:round/>
            <a:headEnd len="med" w="med" type="none"/>
            <a:tailEnd len="med" w="med" type="none"/>
          </a:ln>
        </p:spPr>
      </p:cxnSp>
      <p:cxnSp>
        <p:nvCxnSpPr>
          <p:cNvPr id="359" name="Google Shape;359;p10"/>
          <p:cNvCxnSpPr>
            <a:endCxn id="358" idx="2"/>
          </p:cNvCxnSpPr>
          <p:nvPr/>
        </p:nvCxnSpPr>
        <p:spPr>
          <a:xfrm rot="10800000">
            <a:off x="950925" y="2752950"/>
            <a:ext cx="0" cy="928200"/>
          </a:xfrm>
          <a:prstGeom prst="straightConnector1">
            <a:avLst/>
          </a:prstGeom>
          <a:noFill/>
          <a:ln cap="flat" cmpd="sng" w="28575">
            <a:solidFill>
              <a:schemeClr val="dk1"/>
            </a:solidFill>
            <a:prstDash val="solid"/>
            <a:round/>
            <a:headEnd len="med" w="med" type="oval"/>
            <a:tailEnd len="med" w="med" type="none"/>
          </a:ln>
        </p:spPr>
      </p:cxnSp>
      <p:sp>
        <p:nvSpPr>
          <p:cNvPr id="358" name="Google Shape;358;p10"/>
          <p:cNvSpPr/>
          <p:nvPr/>
        </p:nvSpPr>
        <p:spPr>
          <a:xfrm flipH="1">
            <a:off x="950925" y="2571750"/>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10"/>
          <p:cNvCxnSpPr>
            <a:endCxn id="361" idx="0"/>
          </p:cNvCxnSpPr>
          <p:nvPr/>
        </p:nvCxnSpPr>
        <p:spPr>
          <a:xfrm>
            <a:off x="7296850" y="2571750"/>
            <a:ext cx="642900" cy="0"/>
          </a:xfrm>
          <a:prstGeom prst="straightConnector1">
            <a:avLst/>
          </a:prstGeom>
          <a:noFill/>
          <a:ln cap="flat" cmpd="sng" w="28575">
            <a:solidFill>
              <a:schemeClr val="dk1"/>
            </a:solidFill>
            <a:prstDash val="solid"/>
            <a:round/>
            <a:headEnd len="med" w="med" type="none"/>
            <a:tailEnd len="med" w="med" type="none"/>
          </a:ln>
        </p:spPr>
      </p:cxnSp>
      <p:cxnSp>
        <p:nvCxnSpPr>
          <p:cNvPr id="362" name="Google Shape;362;p10"/>
          <p:cNvCxnSpPr>
            <a:endCxn id="361" idx="2"/>
          </p:cNvCxnSpPr>
          <p:nvPr/>
        </p:nvCxnSpPr>
        <p:spPr>
          <a:xfrm>
            <a:off x="8155300" y="1462350"/>
            <a:ext cx="0" cy="928200"/>
          </a:xfrm>
          <a:prstGeom prst="straightConnector1">
            <a:avLst/>
          </a:prstGeom>
          <a:noFill/>
          <a:ln cap="flat" cmpd="sng" w="28575">
            <a:solidFill>
              <a:schemeClr val="dk1"/>
            </a:solidFill>
            <a:prstDash val="solid"/>
            <a:round/>
            <a:headEnd len="med" w="med" type="oval"/>
            <a:tailEnd len="med" w="med" type="none"/>
          </a:ln>
        </p:spPr>
      </p:cxnSp>
      <p:sp>
        <p:nvSpPr>
          <p:cNvPr id="361" name="Google Shape;361;p10"/>
          <p:cNvSpPr/>
          <p:nvPr/>
        </p:nvSpPr>
        <p:spPr>
          <a:xfrm flipH="1" rot="10800000">
            <a:off x="7724200" y="2209350"/>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0"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900"/>
              <a:buFont typeface="Bitter"/>
              <a:buNone/>
              <a:defRPr b="1" sz="2900">
                <a:solidFill>
                  <a:schemeClr val="dk1"/>
                </a:solidFill>
                <a:latin typeface="Bitter"/>
                <a:ea typeface="Bitter"/>
                <a:cs typeface="Bitter"/>
                <a:sym typeface="Bitter"/>
              </a:defRPr>
            </a:lvl1pPr>
            <a:lvl2pPr lvl="1">
              <a:spcBef>
                <a:spcPts val="0"/>
              </a:spcBef>
              <a:spcAft>
                <a:spcPts val="0"/>
              </a:spcAft>
              <a:buClr>
                <a:schemeClr val="dk1"/>
              </a:buClr>
              <a:buSzPts val="2900"/>
              <a:buFont typeface="Livvic"/>
              <a:buNone/>
              <a:defRPr b="1" sz="2900">
                <a:solidFill>
                  <a:schemeClr val="dk1"/>
                </a:solidFill>
                <a:latin typeface="Livvic"/>
                <a:ea typeface="Livvic"/>
                <a:cs typeface="Livvic"/>
                <a:sym typeface="Livvic"/>
              </a:defRPr>
            </a:lvl2pPr>
            <a:lvl3pPr lvl="2">
              <a:spcBef>
                <a:spcPts val="0"/>
              </a:spcBef>
              <a:spcAft>
                <a:spcPts val="0"/>
              </a:spcAft>
              <a:buClr>
                <a:schemeClr val="dk1"/>
              </a:buClr>
              <a:buSzPts val="2900"/>
              <a:buFont typeface="Livvic"/>
              <a:buNone/>
              <a:defRPr b="1" sz="2900">
                <a:solidFill>
                  <a:schemeClr val="dk1"/>
                </a:solidFill>
                <a:latin typeface="Livvic"/>
                <a:ea typeface="Livvic"/>
                <a:cs typeface="Livvic"/>
                <a:sym typeface="Livvic"/>
              </a:defRPr>
            </a:lvl3pPr>
            <a:lvl4pPr lvl="3">
              <a:spcBef>
                <a:spcPts val="0"/>
              </a:spcBef>
              <a:spcAft>
                <a:spcPts val="0"/>
              </a:spcAft>
              <a:buClr>
                <a:schemeClr val="dk1"/>
              </a:buClr>
              <a:buSzPts val="2900"/>
              <a:buFont typeface="Livvic"/>
              <a:buNone/>
              <a:defRPr b="1" sz="2900">
                <a:solidFill>
                  <a:schemeClr val="dk1"/>
                </a:solidFill>
                <a:latin typeface="Livvic"/>
                <a:ea typeface="Livvic"/>
                <a:cs typeface="Livvic"/>
                <a:sym typeface="Livvic"/>
              </a:defRPr>
            </a:lvl4pPr>
            <a:lvl5pPr lvl="4">
              <a:spcBef>
                <a:spcPts val="0"/>
              </a:spcBef>
              <a:spcAft>
                <a:spcPts val="0"/>
              </a:spcAft>
              <a:buClr>
                <a:schemeClr val="dk1"/>
              </a:buClr>
              <a:buSzPts val="2900"/>
              <a:buFont typeface="Livvic"/>
              <a:buNone/>
              <a:defRPr b="1" sz="2900">
                <a:solidFill>
                  <a:schemeClr val="dk1"/>
                </a:solidFill>
                <a:latin typeface="Livvic"/>
                <a:ea typeface="Livvic"/>
                <a:cs typeface="Livvic"/>
                <a:sym typeface="Livvic"/>
              </a:defRPr>
            </a:lvl5pPr>
            <a:lvl6pPr lvl="5">
              <a:spcBef>
                <a:spcPts val="0"/>
              </a:spcBef>
              <a:spcAft>
                <a:spcPts val="0"/>
              </a:spcAft>
              <a:buClr>
                <a:schemeClr val="dk1"/>
              </a:buClr>
              <a:buSzPts val="2900"/>
              <a:buFont typeface="Livvic"/>
              <a:buNone/>
              <a:defRPr b="1" sz="2900">
                <a:solidFill>
                  <a:schemeClr val="dk1"/>
                </a:solidFill>
                <a:latin typeface="Livvic"/>
                <a:ea typeface="Livvic"/>
                <a:cs typeface="Livvic"/>
                <a:sym typeface="Livvic"/>
              </a:defRPr>
            </a:lvl6pPr>
            <a:lvl7pPr lvl="6">
              <a:spcBef>
                <a:spcPts val="0"/>
              </a:spcBef>
              <a:spcAft>
                <a:spcPts val="0"/>
              </a:spcAft>
              <a:buClr>
                <a:schemeClr val="dk1"/>
              </a:buClr>
              <a:buSzPts val="2900"/>
              <a:buFont typeface="Livvic"/>
              <a:buNone/>
              <a:defRPr b="1" sz="2900">
                <a:solidFill>
                  <a:schemeClr val="dk1"/>
                </a:solidFill>
                <a:latin typeface="Livvic"/>
                <a:ea typeface="Livvic"/>
                <a:cs typeface="Livvic"/>
                <a:sym typeface="Livvic"/>
              </a:defRPr>
            </a:lvl7pPr>
            <a:lvl8pPr lvl="7">
              <a:spcBef>
                <a:spcPts val="0"/>
              </a:spcBef>
              <a:spcAft>
                <a:spcPts val="0"/>
              </a:spcAft>
              <a:buClr>
                <a:schemeClr val="dk1"/>
              </a:buClr>
              <a:buSzPts val="2900"/>
              <a:buFont typeface="Livvic"/>
              <a:buNone/>
              <a:defRPr b="1" sz="2900">
                <a:solidFill>
                  <a:schemeClr val="dk1"/>
                </a:solidFill>
                <a:latin typeface="Livvic"/>
                <a:ea typeface="Livvic"/>
                <a:cs typeface="Livvic"/>
                <a:sym typeface="Livvic"/>
              </a:defRPr>
            </a:lvl8pPr>
            <a:lvl9pPr lvl="8">
              <a:spcBef>
                <a:spcPts val="0"/>
              </a:spcBef>
              <a:spcAft>
                <a:spcPts val="0"/>
              </a:spcAft>
              <a:buClr>
                <a:schemeClr val="dk1"/>
              </a:buClr>
              <a:buSzPts val="2900"/>
              <a:buFont typeface="Livvic"/>
              <a:buNone/>
              <a:defRPr b="1" sz="29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indent="-317500" lvl="1" marL="9144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pos="449">
          <p15:clr>
            <a:srgbClr val="00FF00"/>
          </p15:clr>
        </p15:guide>
        <p15:guide id="4" pos="5311">
          <p15:clr>
            <a:srgbClr val="00FF00"/>
          </p15:clr>
        </p15:guide>
        <p15:guide id="5" orient="horz" pos="340">
          <p15:clr>
            <a:srgbClr val="00FF00"/>
          </p15:clr>
        </p15:guide>
        <p15:guide id="6" orient="horz" pos="2892">
          <p15:clr>
            <a:srgbClr val="00FF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lemonlinn/CU_Hackathon_2020" TargetMode="External"/><Relationship Id="rId4" Type="http://schemas.openxmlformats.org/officeDocument/2006/relationships/image" Target="../media/image19.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console.cloud.google.com/marketplace/product/bigquery-public-datasets/covid19-open-data?filter=solution-type:dataset&amp;filter=category:covid19&amp;id=3d00830b-4317-47b0-b476-acfd2a46201a&amp;project=cu-hackathon-2020-290022&amp;folder=&amp;organizationId=" TargetMode="External"/><Relationship Id="rId4" Type="http://schemas.openxmlformats.org/officeDocument/2006/relationships/hyperlink" Target="https://console.cloud.google.com/marketplace/product/geotab-public-data/covid19-mobility-impacts?filter=solution-type:dataset&amp;filter=category:covid19&amp;id=f60d5b5c-8df5-4d07-85fe-5e8a551cede7&amp;project=cu-hackathon-2020-290022&amp;folder=&amp;organizationId=" TargetMode="External"/><Relationship Id="rId5" Type="http://schemas.openxmlformats.org/officeDocument/2006/relationships/hyperlink" Target="https://console.cloud.google.com/marketplace/product/university-of-oxford/covid19_govt_policy?filter=solution-type:dataset&amp;filter=category:covid19&amp;id=2aea7671-555a-4cf5-a5ab-c3e84b5ee998&amp;project=cu-hackathon-2020-290022&amp;folder=&amp;organizationI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nsole.cloud.google.com/marketplace/product/bigquery-public-datasets/covid19-public-data-program?project=cdss-hackathon-test&amp;folder=&amp;organizationI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36"/>
          <p:cNvSpPr txBox="1"/>
          <p:nvPr>
            <p:ph idx="1" type="subTitle"/>
          </p:nvPr>
        </p:nvSpPr>
        <p:spPr>
          <a:xfrm>
            <a:off x="2199600" y="2862125"/>
            <a:ext cx="4744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Name we love school </a:t>
            </a:r>
            <a:r>
              <a:rPr lang="en"/>
              <a:t>Team: Lemon Lin Reimer, Ranqing (Ellen) Lan, Bolim (Sydney) Son, Changwei (Wendy) Wang and Elliott Tran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159" name="Google Shape;1159;p36"/>
          <p:cNvSpPr txBox="1"/>
          <p:nvPr>
            <p:ph type="ctrTitle"/>
          </p:nvPr>
        </p:nvSpPr>
        <p:spPr>
          <a:xfrm>
            <a:off x="1712775" y="1235175"/>
            <a:ext cx="5569800" cy="18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200"/>
              <a:t>When will Back to School be Cool?</a:t>
            </a:r>
            <a:endParaRPr/>
          </a:p>
        </p:txBody>
      </p:sp>
      <p:pic>
        <p:nvPicPr>
          <p:cNvPr id="1160" name="Google Shape;1160;p36">
            <a:hlinkClick r:id="rId3"/>
          </p:cNvPr>
          <p:cNvPicPr preferRelativeResize="0"/>
          <p:nvPr/>
        </p:nvPicPr>
        <p:blipFill>
          <a:blip r:embed="rId4">
            <a:alphaModFix/>
          </a:blip>
          <a:stretch>
            <a:fillRect/>
          </a:stretch>
        </p:blipFill>
        <p:spPr>
          <a:xfrm>
            <a:off x="4310759" y="3817326"/>
            <a:ext cx="522477" cy="539351"/>
          </a:xfrm>
          <a:prstGeom prst="rect">
            <a:avLst/>
          </a:prstGeom>
          <a:noFill/>
          <a:ln>
            <a:noFill/>
          </a:ln>
        </p:spPr>
      </p:pic>
      <p:pic>
        <p:nvPicPr>
          <p:cNvPr id="1161" name="Google Shape;1161;p36"/>
          <p:cNvPicPr preferRelativeResize="0"/>
          <p:nvPr/>
        </p:nvPicPr>
        <p:blipFill>
          <a:blip r:embed="rId5">
            <a:alphaModFix/>
          </a:blip>
          <a:stretch>
            <a:fillRect/>
          </a:stretch>
        </p:blipFill>
        <p:spPr>
          <a:xfrm flipH="1" rot="9671205">
            <a:off x="4823876" y="3493353"/>
            <a:ext cx="920997" cy="920997"/>
          </a:xfrm>
          <a:prstGeom prst="rect">
            <a:avLst/>
          </a:prstGeom>
          <a:noFill/>
          <a:ln>
            <a:noFill/>
          </a:ln>
        </p:spPr>
      </p:pic>
      <p:sp>
        <p:nvSpPr>
          <p:cNvPr id="1162" name="Google Shape;1162;p36"/>
          <p:cNvSpPr txBox="1"/>
          <p:nvPr/>
        </p:nvSpPr>
        <p:spPr>
          <a:xfrm rot="-1747714">
            <a:off x="5339404" y="3998579"/>
            <a:ext cx="902889" cy="6079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Dosis"/>
                <a:ea typeface="Dosis"/>
                <a:cs typeface="Dosis"/>
                <a:sym typeface="Dosis"/>
              </a:rPr>
              <a:t>Click Me!!</a:t>
            </a:r>
            <a:endParaRPr sz="1600">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cxnSp>
        <p:nvCxnSpPr>
          <p:cNvPr id="1236" name="Google Shape;1236;p45"/>
          <p:cNvCxnSpPr/>
          <p:nvPr/>
        </p:nvCxnSpPr>
        <p:spPr>
          <a:xfrm>
            <a:off x="4572025" y="2777250"/>
            <a:ext cx="0" cy="1267800"/>
          </a:xfrm>
          <a:prstGeom prst="straightConnector1">
            <a:avLst/>
          </a:prstGeom>
          <a:noFill/>
          <a:ln cap="flat" cmpd="sng" w="28575">
            <a:solidFill>
              <a:schemeClr val="dk1"/>
            </a:solidFill>
            <a:prstDash val="solid"/>
            <a:round/>
            <a:headEnd len="med" w="med" type="none"/>
            <a:tailEnd len="med" w="med" type="oval"/>
          </a:ln>
        </p:spPr>
      </p:cxnSp>
      <p:grpSp>
        <p:nvGrpSpPr>
          <p:cNvPr id="1237" name="Google Shape;1237;p45"/>
          <p:cNvGrpSpPr/>
          <p:nvPr/>
        </p:nvGrpSpPr>
        <p:grpSpPr>
          <a:xfrm>
            <a:off x="5416250" y="2715950"/>
            <a:ext cx="1109400" cy="858450"/>
            <a:chOff x="5529600" y="2959425"/>
            <a:chExt cx="1109400" cy="858450"/>
          </a:xfrm>
        </p:grpSpPr>
        <p:cxnSp>
          <p:nvCxnSpPr>
            <p:cNvPr id="1238" name="Google Shape;1238;p45"/>
            <p:cNvCxnSpPr>
              <a:endCxn id="1239" idx="0"/>
            </p:cNvCxnSpPr>
            <p:nvPr/>
          </p:nvCxnSpPr>
          <p:spPr>
            <a:xfrm>
              <a:off x="5529600" y="2959425"/>
              <a:ext cx="0" cy="642900"/>
            </a:xfrm>
            <a:prstGeom prst="straightConnector1">
              <a:avLst/>
            </a:prstGeom>
            <a:noFill/>
            <a:ln cap="flat" cmpd="sng" w="28575">
              <a:solidFill>
                <a:schemeClr val="dk1"/>
              </a:solidFill>
              <a:prstDash val="solid"/>
              <a:round/>
              <a:headEnd len="med" w="med" type="none"/>
              <a:tailEnd len="med" w="med" type="none"/>
            </a:ln>
          </p:spPr>
        </p:cxnSp>
        <p:cxnSp>
          <p:nvCxnSpPr>
            <p:cNvPr id="1240" name="Google Shape;1240;p45"/>
            <p:cNvCxnSpPr>
              <a:endCxn id="1239" idx="2"/>
            </p:cNvCxnSpPr>
            <p:nvPr/>
          </p:nvCxnSpPr>
          <p:spPr>
            <a:xfrm rot="10800000">
              <a:off x="5710800" y="3817875"/>
              <a:ext cx="928200" cy="0"/>
            </a:xfrm>
            <a:prstGeom prst="straightConnector1">
              <a:avLst/>
            </a:prstGeom>
            <a:noFill/>
            <a:ln cap="flat" cmpd="sng" w="28575">
              <a:solidFill>
                <a:schemeClr val="dk1"/>
              </a:solidFill>
              <a:prstDash val="solid"/>
              <a:round/>
              <a:headEnd len="med" w="med" type="oval"/>
              <a:tailEnd len="med" w="med" type="none"/>
            </a:ln>
          </p:spPr>
        </p:cxnSp>
        <p:sp>
          <p:nvSpPr>
            <p:cNvPr id="1239" name="Google Shape;1239;p45"/>
            <p:cNvSpPr/>
            <p:nvPr/>
          </p:nvSpPr>
          <p:spPr>
            <a:xfrm flipH="1" rot="-5400000">
              <a:off x="5495250" y="3421125"/>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45"/>
          <p:cNvGrpSpPr/>
          <p:nvPr/>
        </p:nvGrpSpPr>
        <p:grpSpPr>
          <a:xfrm>
            <a:off x="2595950" y="2715950"/>
            <a:ext cx="1109400" cy="858450"/>
            <a:chOff x="3763150" y="2959425"/>
            <a:chExt cx="1109400" cy="858450"/>
          </a:xfrm>
        </p:grpSpPr>
        <p:cxnSp>
          <p:nvCxnSpPr>
            <p:cNvPr id="1242" name="Google Shape;1242;p45"/>
            <p:cNvCxnSpPr>
              <a:endCxn id="1243" idx="0"/>
            </p:cNvCxnSpPr>
            <p:nvPr/>
          </p:nvCxnSpPr>
          <p:spPr>
            <a:xfrm>
              <a:off x="4872550" y="2959425"/>
              <a:ext cx="0" cy="642900"/>
            </a:xfrm>
            <a:prstGeom prst="straightConnector1">
              <a:avLst/>
            </a:prstGeom>
            <a:noFill/>
            <a:ln cap="flat" cmpd="sng" w="28575">
              <a:solidFill>
                <a:schemeClr val="dk1"/>
              </a:solidFill>
              <a:prstDash val="solid"/>
              <a:round/>
              <a:headEnd len="med" w="med" type="none"/>
              <a:tailEnd len="med" w="med" type="none"/>
            </a:ln>
          </p:spPr>
        </p:cxnSp>
        <p:cxnSp>
          <p:nvCxnSpPr>
            <p:cNvPr id="1244" name="Google Shape;1244;p45"/>
            <p:cNvCxnSpPr>
              <a:endCxn id="1243" idx="2"/>
            </p:cNvCxnSpPr>
            <p:nvPr/>
          </p:nvCxnSpPr>
          <p:spPr>
            <a:xfrm>
              <a:off x="3763150" y="3817875"/>
              <a:ext cx="928200" cy="0"/>
            </a:xfrm>
            <a:prstGeom prst="straightConnector1">
              <a:avLst/>
            </a:prstGeom>
            <a:noFill/>
            <a:ln cap="flat" cmpd="sng" w="28575">
              <a:solidFill>
                <a:schemeClr val="dk1"/>
              </a:solidFill>
              <a:prstDash val="solid"/>
              <a:round/>
              <a:headEnd len="med" w="med" type="oval"/>
              <a:tailEnd len="med" w="med" type="none"/>
            </a:ln>
          </p:spPr>
        </p:cxnSp>
        <p:sp>
          <p:nvSpPr>
            <p:cNvPr id="1243" name="Google Shape;1243;p45"/>
            <p:cNvSpPr/>
            <p:nvPr/>
          </p:nvSpPr>
          <p:spPr>
            <a:xfrm rot="5400000">
              <a:off x="4475800" y="3421125"/>
              <a:ext cx="431100" cy="362400"/>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45"/>
          <p:cNvSpPr/>
          <p:nvPr/>
        </p:nvSpPr>
        <p:spPr>
          <a:xfrm>
            <a:off x="2136525" y="1767125"/>
            <a:ext cx="4778100" cy="11097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6" name="Google Shape;1246;p45"/>
          <p:cNvGrpSpPr/>
          <p:nvPr/>
        </p:nvGrpSpPr>
        <p:grpSpPr>
          <a:xfrm rot="-899860">
            <a:off x="1888413" y="3407555"/>
            <a:ext cx="290869" cy="364996"/>
            <a:chOff x="545600" y="587675"/>
            <a:chExt cx="506875" cy="636050"/>
          </a:xfrm>
        </p:grpSpPr>
        <p:sp>
          <p:nvSpPr>
            <p:cNvPr id="1247" name="Google Shape;1247;p45"/>
            <p:cNvSpPr/>
            <p:nvPr/>
          </p:nvSpPr>
          <p:spPr>
            <a:xfrm>
              <a:off x="617800" y="710025"/>
              <a:ext cx="434675" cy="513700"/>
            </a:xfrm>
            <a:custGeom>
              <a:rect b="b" l="l" r="r" t="t"/>
              <a:pathLst>
                <a:path extrusionOk="0" h="20548" w="17387">
                  <a:moveTo>
                    <a:pt x="15958" y="0"/>
                  </a:moveTo>
                  <a:cubicBezTo>
                    <a:pt x="15137" y="0"/>
                    <a:pt x="14499" y="638"/>
                    <a:pt x="14499" y="1429"/>
                  </a:cubicBezTo>
                  <a:lnTo>
                    <a:pt x="14499" y="16231"/>
                  </a:lnTo>
                  <a:cubicBezTo>
                    <a:pt x="14499" y="17022"/>
                    <a:pt x="13860" y="17660"/>
                    <a:pt x="13070" y="17660"/>
                  </a:cubicBezTo>
                  <a:lnTo>
                    <a:pt x="1429" y="17660"/>
                  </a:lnTo>
                  <a:cubicBezTo>
                    <a:pt x="638" y="17660"/>
                    <a:pt x="0" y="18298"/>
                    <a:pt x="0" y="19119"/>
                  </a:cubicBezTo>
                  <a:cubicBezTo>
                    <a:pt x="0" y="19909"/>
                    <a:pt x="638" y="20547"/>
                    <a:pt x="1429" y="20547"/>
                  </a:cubicBezTo>
                  <a:lnTo>
                    <a:pt x="15958" y="20547"/>
                  </a:lnTo>
                  <a:cubicBezTo>
                    <a:pt x="16748" y="20547"/>
                    <a:pt x="17386" y="19909"/>
                    <a:pt x="17386" y="19119"/>
                  </a:cubicBezTo>
                  <a:lnTo>
                    <a:pt x="17386" y="1429"/>
                  </a:lnTo>
                  <a:cubicBezTo>
                    <a:pt x="17386" y="638"/>
                    <a:pt x="16748" y="0"/>
                    <a:pt x="15958" y="0"/>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5"/>
            <p:cNvSpPr/>
            <p:nvPr/>
          </p:nvSpPr>
          <p:spPr>
            <a:xfrm>
              <a:off x="545600" y="637825"/>
              <a:ext cx="434675" cy="513700"/>
            </a:xfrm>
            <a:custGeom>
              <a:rect b="b" l="l" r="r" t="t"/>
              <a:pathLst>
                <a:path extrusionOk="0" fill="none" h="20548" w="17387">
                  <a:moveTo>
                    <a:pt x="15958" y="20548"/>
                  </a:moveTo>
                  <a:lnTo>
                    <a:pt x="1429" y="20548"/>
                  </a:lnTo>
                  <a:cubicBezTo>
                    <a:pt x="639" y="20548"/>
                    <a:pt x="0" y="19910"/>
                    <a:pt x="0" y="19119"/>
                  </a:cubicBezTo>
                  <a:lnTo>
                    <a:pt x="0" y="1429"/>
                  </a:lnTo>
                  <a:cubicBezTo>
                    <a:pt x="0" y="639"/>
                    <a:pt x="639" y="0"/>
                    <a:pt x="1429" y="0"/>
                  </a:cubicBezTo>
                  <a:lnTo>
                    <a:pt x="15958" y="0"/>
                  </a:lnTo>
                  <a:cubicBezTo>
                    <a:pt x="16748" y="0"/>
                    <a:pt x="17387" y="639"/>
                    <a:pt x="17387" y="1429"/>
                  </a:cubicBezTo>
                  <a:lnTo>
                    <a:pt x="17387" y="19119"/>
                  </a:lnTo>
                  <a:cubicBezTo>
                    <a:pt x="17387" y="19910"/>
                    <a:pt x="16748" y="20548"/>
                    <a:pt x="15958" y="20548"/>
                  </a:cubicBezTo>
                  <a:close/>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665650" y="587675"/>
              <a:ext cx="193050" cy="102600"/>
            </a:xfrm>
            <a:custGeom>
              <a:rect b="b" l="l" r="r" t="t"/>
              <a:pathLst>
                <a:path extrusionOk="0" h="4104" w="7722">
                  <a:moveTo>
                    <a:pt x="1460" y="0"/>
                  </a:moveTo>
                  <a:cubicBezTo>
                    <a:pt x="670" y="0"/>
                    <a:pt x="1" y="639"/>
                    <a:pt x="1" y="1429"/>
                  </a:cubicBezTo>
                  <a:lnTo>
                    <a:pt x="1" y="2645"/>
                  </a:lnTo>
                  <a:cubicBezTo>
                    <a:pt x="1" y="3435"/>
                    <a:pt x="670" y="4104"/>
                    <a:pt x="1460" y="4104"/>
                  </a:cubicBezTo>
                  <a:lnTo>
                    <a:pt x="6262" y="4104"/>
                  </a:lnTo>
                  <a:cubicBezTo>
                    <a:pt x="7083" y="4104"/>
                    <a:pt x="7721" y="3435"/>
                    <a:pt x="7721" y="2645"/>
                  </a:cubicBezTo>
                  <a:lnTo>
                    <a:pt x="7721" y="1429"/>
                  </a:lnTo>
                  <a:cubicBezTo>
                    <a:pt x="7721" y="639"/>
                    <a:pt x="7083" y="0"/>
                    <a:pt x="6293" y="0"/>
                  </a:cubicBez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622350" y="817925"/>
              <a:ext cx="280425" cy="25"/>
            </a:xfrm>
            <a:custGeom>
              <a:rect b="b" l="l" r="r" t="t"/>
              <a:pathLst>
                <a:path extrusionOk="0" fill="none" h="1" w="11217">
                  <a:moveTo>
                    <a:pt x="0" y="0"/>
                  </a:moveTo>
                  <a:lnTo>
                    <a:pt x="11216" y="0"/>
                  </a:lnTo>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622350" y="934175"/>
              <a:ext cx="280425" cy="25"/>
            </a:xfrm>
            <a:custGeom>
              <a:rect b="b" l="l" r="r" t="t"/>
              <a:pathLst>
                <a:path extrusionOk="0" fill="none" h="1" w="11217">
                  <a:moveTo>
                    <a:pt x="0" y="1"/>
                  </a:moveTo>
                  <a:lnTo>
                    <a:pt x="11216" y="1"/>
                  </a:lnTo>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622350" y="1050450"/>
              <a:ext cx="280425" cy="25"/>
            </a:xfrm>
            <a:custGeom>
              <a:rect b="b" l="l" r="r" t="t"/>
              <a:pathLst>
                <a:path extrusionOk="0" fill="none" h="1" w="11217">
                  <a:moveTo>
                    <a:pt x="0" y="0"/>
                  </a:moveTo>
                  <a:lnTo>
                    <a:pt x="11216" y="0"/>
                  </a:lnTo>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45"/>
          <p:cNvGrpSpPr/>
          <p:nvPr/>
        </p:nvGrpSpPr>
        <p:grpSpPr>
          <a:xfrm rot="899871">
            <a:off x="6925900" y="3360963"/>
            <a:ext cx="320334" cy="441154"/>
            <a:chOff x="2089700" y="3763250"/>
            <a:chExt cx="640625" cy="882250"/>
          </a:xfrm>
        </p:grpSpPr>
        <p:sp>
          <p:nvSpPr>
            <p:cNvPr id="1254" name="Google Shape;1254;p45"/>
            <p:cNvSpPr/>
            <p:nvPr/>
          </p:nvSpPr>
          <p:spPr>
            <a:xfrm>
              <a:off x="2213575" y="3763250"/>
              <a:ext cx="224175" cy="436200"/>
            </a:xfrm>
            <a:custGeom>
              <a:rect b="b" l="l" r="r" t="t"/>
              <a:pathLst>
                <a:path extrusionOk="0" fill="none" h="17448" w="8967">
                  <a:moveTo>
                    <a:pt x="0" y="0"/>
                  </a:moveTo>
                  <a:lnTo>
                    <a:pt x="8967" y="0"/>
                  </a:lnTo>
                  <a:lnTo>
                    <a:pt x="8967" y="17448"/>
                  </a:lnTo>
                  <a:lnTo>
                    <a:pt x="0" y="17448"/>
                  </a:lnTo>
                  <a:close/>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2264475" y="4199425"/>
              <a:ext cx="121600" cy="79825"/>
            </a:xfrm>
            <a:custGeom>
              <a:rect b="b" l="l" r="r" t="t"/>
              <a:pathLst>
                <a:path extrusionOk="0" fill="none" h="3193" w="4864">
                  <a:moveTo>
                    <a:pt x="1" y="1"/>
                  </a:moveTo>
                  <a:lnTo>
                    <a:pt x="4864" y="1"/>
                  </a:lnTo>
                  <a:lnTo>
                    <a:pt x="4864" y="3192"/>
                  </a:lnTo>
                  <a:lnTo>
                    <a:pt x="1" y="3192"/>
                  </a:lnTo>
                  <a:close/>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2156575" y="3887100"/>
              <a:ext cx="338175" cy="25"/>
            </a:xfrm>
            <a:custGeom>
              <a:rect b="b" l="l" r="r" t="t"/>
              <a:pathLst>
                <a:path extrusionOk="0" fill="none" h="1" w="13527">
                  <a:moveTo>
                    <a:pt x="0" y="1"/>
                  </a:moveTo>
                  <a:lnTo>
                    <a:pt x="13526" y="1"/>
                  </a:lnTo>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2156575" y="4008700"/>
              <a:ext cx="573750" cy="474950"/>
            </a:xfrm>
            <a:custGeom>
              <a:rect b="b" l="l" r="r" t="t"/>
              <a:pathLst>
                <a:path extrusionOk="0" fill="none" h="18998" w="22950">
                  <a:moveTo>
                    <a:pt x="6748" y="0"/>
                  </a:moveTo>
                  <a:lnTo>
                    <a:pt x="13435" y="0"/>
                  </a:lnTo>
                  <a:cubicBezTo>
                    <a:pt x="18694" y="0"/>
                    <a:pt x="22949" y="4256"/>
                    <a:pt x="22949" y="9514"/>
                  </a:cubicBezTo>
                  <a:lnTo>
                    <a:pt x="22949" y="9514"/>
                  </a:lnTo>
                  <a:cubicBezTo>
                    <a:pt x="22949" y="14742"/>
                    <a:pt x="18694" y="18997"/>
                    <a:pt x="13435" y="18997"/>
                  </a:cubicBezTo>
                  <a:lnTo>
                    <a:pt x="0" y="18997"/>
                  </a:lnTo>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2253075" y="3936500"/>
              <a:ext cx="144400" cy="144400"/>
            </a:xfrm>
            <a:custGeom>
              <a:rect b="b" l="l" r="r" t="t"/>
              <a:pathLst>
                <a:path extrusionOk="0" h="5776" w="5776">
                  <a:moveTo>
                    <a:pt x="2888" y="1"/>
                  </a:moveTo>
                  <a:cubicBezTo>
                    <a:pt x="1308" y="1"/>
                    <a:pt x="1" y="1308"/>
                    <a:pt x="1" y="2888"/>
                  </a:cubicBezTo>
                  <a:cubicBezTo>
                    <a:pt x="1" y="4469"/>
                    <a:pt x="1308" y="5776"/>
                    <a:pt x="2888" y="5776"/>
                  </a:cubicBezTo>
                  <a:cubicBezTo>
                    <a:pt x="4469" y="5776"/>
                    <a:pt x="5776" y="4469"/>
                    <a:pt x="5776" y="2888"/>
                  </a:cubicBezTo>
                  <a:cubicBezTo>
                    <a:pt x="5776" y="1308"/>
                    <a:pt x="4469" y="1"/>
                    <a:pt x="2888" y="1"/>
                  </a:cubicBezTo>
                  <a:close/>
                </a:path>
              </a:pathLst>
            </a:custGeom>
            <a:solidFill>
              <a:srgbClr val="1BB9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2121625" y="4379525"/>
              <a:ext cx="406550" cy="59300"/>
            </a:xfrm>
            <a:custGeom>
              <a:rect b="b" l="l" r="r" t="t"/>
              <a:pathLst>
                <a:path extrusionOk="0" h="2372" w="16262">
                  <a:moveTo>
                    <a:pt x="0" y="0"/>
                  </a:moveTo>
                  <a:lnTo>
                    <a:pt x="0" y="2371"/>
                  </a:lnTo>
                  <a:lnTo>
                    <a:pt x="16262" y="2371"/>
                  </a:lnTo>
                  <a:lnTo>
                    <a:pt x="16262" y="0"/>
                  </a:lnTo>
                  <a:close/>
                </a:path>
              </a:pathLst>
            </a:custGeom>
            <a:solidFill>
              <a:srgbClr val="FFC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2089700" y="4569500"/>
              <a:ext cx="468125" cy="76000"/>
            </a:xfrm>
            <a:custGeom>
              <a:rect b="b" l="l" r="r" t="t"/>
              <a:pathLst>
                <a:path extrusionOk="0" fill="none" h="3040" w="18725">
                  <a:moveTo>
                    <a:pt x="14013" y="0"/>
                  </a:moveTo>
                  <a:lnTo>
                    <a:pt x="4712" y="0"/>
                  </a:lnTo>
                  <a:cubicBezTo>
                    <a:pt x="2706" y="0"/>
                    <a:pt x="852" y="1155"/>
                    <a:pt x="1" y="3040"/>
                  </a:cubicBezTo>
                  <a:lnTo>
                    <a:pt x="1" y="3040"/>
                  </a:lnTo>
                  <a:lnTo>
                    <a:pt x="18724" y="3040"/>
                  </a:lnTo>
                  <a:lnTo>
                    <a:pt x="18724" y="3040"/>
                  </a:lnTo>
                  <a:cubicBezTo>
                    <a:pt x="17904" y="1155"/>
                    <a:pt x="16080" y="0"/>
                    <a:pt x="14013" y="0"/>
                  </a:cubicBezTo>
                  <a:close/>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2292600" y="4484375"/>
              <a:ext cx="64600" cy="83625"/>
            </a:xfrm>
            <a:custGeom>
              <a:rect b="b" l="l" r="r" t="t"/>
              <a:pathLst>
                <a:path extrusionOk="0" fill="none" h="3345" w="2584">
                  <a:moveTo>
                    <a:pt x="0" y="1"/>
                  </a:moveTo>
                  <a:lnTo>
                    <a:pt x="2584" y="1"/>
                  </a:lnTo>
                  <a:lnTo>
                    <a:pt x="2584" y="3344"/>
                  </a:lnTo>
                  <a:lnTo>
                    <a:pt x="0" y="3344"/>
                  </a:lnTo>
                  <a:close/>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45"/>
          <p:cNvGrpSpPr/>
          <p:nvPr/>
        </p:nvGrpSpPr>
        <p:grpSpPr>
          <a:xfrm>
            <a:off x="4391820" y="4378139"/>
            <a:ext cx="360415" cy="302250"/>
            <a:chOff x="4587475" y="654550"/>
            <a:chExt cx="602600" cy="505350"/>
          </a:xfrm>
        </p:grpSpPr>
        <p:sp>
          <p:nvSpPr>
            <p:cNvPr id="1263" name="Google Shape;1263;p45"/>
            <p:cNvSpPr/>
            <p:nvPr/>
          </p:nvSpPr>
          <p:spPr>
            <a:xfrm>
              <a:off x="4616350" y="805000"/>
              <a:ext cx="544100" cy="221150"/>
            </a:xfrm>
            <a:custGeom>
              <a:rect b="b" l="l" r="r" t="t"/>
              <a:pathLst>
                <a:path extrusionOk="0" fill="none" h="8846" w="21764">
                  <a:moveTo>
                    <a:pt x="0" y="4621"/>
                  </a:moveTo>
                  <a:lnTo>
                    <a:pt x="5867" y="4621"/>
                  </a:lnTo>
                  <a:lnTo>
                    <a:pt x="8389" y="0"/>
                  </a:lnTo>
                  <a:lnTo>
                    <a:pt x="12280" y="8846"/>
                  </a:lnTo>
                  <a:lnTo>
                    <a:pt x="14317" y="4621"/>
                  </a:lnTo>
                  <a:lnTo>
                    <a:pt x="21764" y="4621"/>
                  </a:lnTo>
                </a:path>
              </a:pathLst>
            </a:custGeom>
            <a:noFill/>
            <a:ln cap="flat" cmpd="sng" w="19050">
              <a:solidFill>
                <a:srgbClr val="1BB9E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4587475" y="654550"/>
              <a:ext cx="602600" cy="505350"/>
            </a:xfrm>
            <a:custGeom>
              <a:rect b="b" l="l" r="r" t="t"/>
              <a:pathLst>
                <a:path extrusionOk="0" fill="none" h="20214" w="24104">
                  <a:moveTo>
                    <a:pt x="24104" y="6170"/>
                  </a:moveTo>
                  <a:lnTo>
                    <a:pt x="24104" y="7447"/>
                  </a:lnTo>
                  <a:cubicBezTo>
                    <a:pt x="24074" y="7812"/>
                    <a:pt x="23982" y="8177"/>
                    <a:pt x="23861" y="8511"/>
                  </a:cubicBezTo>
                  <a:cubicBezTo>
                    <a:pt x="23587" y="9484"/>
                    <a:pt x="22979" y="10456"/>
                    <a:pt x="22159" y="11550"/>
                  </a:cubicBezTo>
                  <a:cubicBezTo>
                    <a:pt x="21855" y="11946"/>
                    <a:pt x="21551" y="12310"/>
                    <a:pt x="21216" y="12736"/>
                  </a:cubicBezTo>
                  <a:lnTo>
                    <a:pt x="20305" y="13769"/>
                  </a:lnTo>
                  <a:cubicBezTo>
                    <a:pt x="19636" y="14499"/>
                    <a:pt x="18906" y="15198"/>
                    <a:pt x="18146" y="15958"/>
                  </a:cubicBezTo>
                  <a:cubicBezTo>
                    <a:pt x="17083" y="16991"/>
                    <a:pt x="15928" y="18055"/>
                    <a:pt x="14742" y="19119"/>
                  </a:cubicBezTo>
                  <a:cubicBezTo>
                    <a:pt x="14621" y="19241"/>
                    <a:pt x="14499" y="19362"/>
                    <a:pt x="14347" y="19453"/>
                  </a:cubicBezTo>
                  <a:cubicBezTo>
                    <a:pt x="13982" y="19696"/>
                    <a:pt x="13617" y="19879"/>
                    <a:pt x="13192" y="20000"/>
                  </a:cubicBezTo>
                  <a:cubicBezTo>
                    <a:pt x="12402" y="20213"/>
                    <a:pt x="11490" y="20183"/>
                    <a:pt x="10699" y="19909"/>
                  </a:cubicBezTo>
                  <a:cubicBezTo>
                    <a:pt x="10274" y="19757"/>
                    <a:pt x="9879" y="19545"/>
                    <a:pt x="9544" y="19271"/>
                  </a:cubicBezTo>
                  <a:cubicBezTo>
                    <a:pt x="9484" y="19241"/>
                    <a:pt x="9423" y="19149"/>
                    <a:pt x="9392" y="19119"/>
                  </a:cubicBezTo>
                  <a:cubicBezTo>
                    <a:pt x="8177" y="17994"/>
                    <a:pt x="6991" y="16930"/>
                    <a:pt x="5988" y="15897"/>
                  </a:cubicBezTo>
                  <a:cubicBezTo>
                    <a:pt x="5167" y="15137"/>
                    <a:pt x="4468" y="14408"/>
                    <a:pt x="3800" y="13709"/>
                  </a:cubicBezTo>
                  <a:cubicBezTo>
                    <a:pt x="3496" y="13374"/>
                    <a:pt x="3192" y="13070"/>
                    <a:pt x="2949" y="12766"/>
                  </a:cubicBezTo>
                  <a:cubicBezTo>
                    <a:pt x="2584" y="12371"/>
                    <a:pt x="2249" y="11976"/>
                    <a:pt x="1946" y="11611"/>
                  </a:cubicBezTo>
                  <a:cubicBezTo>
                    <a:pt x="1155" y="10547"/>
                    <a:pt x="547" y="9544"/>
                    <a:pt x="243" y="8572"/>
                  </a:cubicBezTo>
                  <a:cubicBezTo>
                    <a:pt x="122" y="8177"/>
                    <a:pt x="61" y="7842"/>
                    <a:pt x="0" y="7508"/>
                  </a:cubicBezTo>
                  <a:lnTo>
                    <a:pt x="0" y="6201"/>
                  </a:lnTo>
                  <a:cubicBezTo>
                    <a:pt x="91" y="5471"/>
                    <a:pt x="213" y="4803"/>
                    <a:pt x="426" y="4195"/>
                  </a:cubicBezTo>
                  <a:cubicBezTo>
                    <a:pt x="821" y="3131"/>
                    <a:pt x="1368" y="2280"/>
                    <a:pt x="2067" y="1642"/>
                  </a:cubicBezTo>
                  <a:cubicBezTo>
                    <a:pt x="3040" y="699"/>
                    <a:pt x="4316" y="122"/>
                    <a:pt x="5441" y="61"/>
                  </a:cubicBezTo>
                  <a:cubicBezTo>
                    <a:pt x="5836" y="0"/>
                    <a:pt x="6201" y="0"/>
                    <a:pt x="6535" y="0"/>
                  </a:cubicBezTo>
                  <a:cubicBezTo>
                    <a:pt x="7812" y="0"/>
                    <a:pt x="8754" y="243"/>
                    <a:pt x="9575" y="669"/>
                  </a:cubicBezTo>
                  <a:cubicBezTo>
                    <a:pt x="10000" y="882"/>
                    <a:pt x="10335" y="1125"/>
                    <a:pt x="10730" y="1429"/>
                  </a:cubicBezTo>
                  <a:cubicBezTo>
                    <a:pt x="11186" y="1794"/>
                    <a:pt x="11642" y="2280"/>
                    <a:pt x="12098" y="2797"/>
                  </a:cubicBezTo>
                  <a:cubicBezTo>
                    <a:pt x="12462" y="2371"/>
                    <a:pt x="12827" y="1976"/>
                    <a:pt x="13192" y="1642"/>
                  </a:cubicBezTo>
                  <a:cubicBezTo>
                    <a:pt x="13526" y="1307"/>
                    <a:pt x="13921" y="1034"/>
                    <a:pt x="14347" y="821"/>
                  </a:cubicBezTo>
                  <a:cubicBezTo>
                    <a:pt x="15198" y="304"/>
                    <a:pt x="16231" y="0"/>
                    <a:pt x="17630" y="0"/>
                  </a:cubicBezTo>
                  <a:cubicBezTo>
                    <a:pt x="17994" y="0"/>
                    <a:pt x="18359" y="0"/>
                    <a:pt x="18754" y="61"/>
                  </a:cubicBezTo>
                  <a:cubicBezTo>
                    <a:pt x="19849" y="152"/>
                    <a:pt x="21064" y="669"/>
                    <a:pt x="22037" y="1611"/>
                  </a:cubicBezTo>
                  <a:cubicBezTo>
                    <a:pt x="22736" y="2249"/>
                    <a:pt x="23344" y="3101"/>
                    <a:pt x="23709" y="4164"/>
                  </a:cubicBezTo>
                  <a:cubicBezTo>
                    <a:pt x="23861" y="4681"/>
                    <a:pt x="24043" y="5411"/>
                    <a:pt x="24104" y="6170"/>
                  </a:cubicBezTo>
                  <a:close/>
                </a:path>
              </a:pathLst>
            </a:custGeom>
            <a:noFill/>
            <a:ln cap="flat" cmpd="sng" w="19050">
              <a:solidFill>
                <a:srgbClr val="19151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45"/>
          <p:cNvSpPr txBox="1"/>
          <p:nvPr>
            <p:ph type="ctrTitle"/>
          </p:nvPr>
        </p:nvSpPr>
        <p:spPr>
          <a:xfrm>
            <a:off x="1055475" y="539500"/>
            <a:ext cx="6940200" cy="11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Research Question</a:t>
            </a:r>
            <a:endParaRPr>
              <a:solidFill>
                <a:schemeClr val="accent1"/>
              </a:solidFill>
            </a:endParaRPr>
          </a:p>
        </p:txBody>
      </p:sp>
      <p:sp>
        <p:nvSpPr>
          <p:cNvPr id="1266" name="Google Shape;1266;p45"/>
          <p:cNvSpPr txBox="1"/>
          <p:nvPr>
            <p:ph idx="1" type="subTitle"/>
          </p:nvPr>
        </p:nvSpPr>
        <p:spPr>
          <a:xfrm>
            <a:off x="2595950" y="1767125"/>
            <a:ext cx="3929700" cy="11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Can factors like mobility and government action predict when schools will reopen for a country?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46"/>
          <p:cNvSpPr txBox="1"/>
          <p:nvPr>
            <p:ph idx="15" type="title"/>
          </p:nvPr>
        </p:nvSpPr>
        <p:spPr>
          <a:xfrm>
            <a:off x="1163025" y="3565389"/>
            <a:ext cx="789300" cy="74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2</a:t>
            </a:r>
            <a:r>
              <a:rPr lang="en">
                <a:solidFill>
                  <a:schemeClr val="accent1"/>
                </a:solidFill>
              </a:rPr>
              <a:t>.</a:t>
            </a:r>
            <a:endParaRPr>
              <a:solidFill>
                <a:schemeClr val="accent1"/>
              </a:solidFill>
            </a:endParaRPr>
          </a:p>
        </p:txBody>
      </p:sp>
      <p:sp>
        <p:nvSpPr>
          <p:cNvPr id="1272" name="Google Shape;1272;p46"/>
          <p:cNvSpPr txBox="1"/>
          <p:nvPr>
            <p:ph idx="16" type="title"/>
          </p:nvPr>
        </p:nvSpPr>
        <p:spPr>
          <a:xfrm>
            <a:off x="4222375" y="1112703"/>
            <a:ext cx="789300" cy="74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a:t>
            </a:r>
            <a:r>
              <a:rPr lang="en">
                <a:solidFill>
                  <a:schemeClr val="accent1"/>
                </a:solidFill>
              </a:rPr>
              <a:t>.</a:t>
            </a:r>
            <a:endParaRPr>
              <a:solidFill>
                <a:schemeClr val="accent1"/>
              </a:solidFill>
            </a:endParaRPr>
          </a:p>
        </p:txBody>
      </p:sp>
      <p:sp>
        <p:nvSpPr>
          <p:cNvPr id="1273" name="Google Shape;1273;p46"/>
          <p:cNvSpPr txBox="1"/>
          <p:nvPr>
            <p:ph idx="14" type="title"/>
          </p:nvPr>
        </p:nvSpPr>
        <p:spPr>
          <a:xfrm>
            <a:off x="1163025" y="1112700"/>
            <a:ext cx="789300" cy="74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a:t>
            </a:r>
            <a:r>
              <a:rPr lang="en">
                <a:solidFill>
                  <a:schemeClr val="accent1"/>
                </a:solidFill>
              </a:rPr>
              <a:t>.</a:t>
            </a:r>
            <a:endParaRPr>
              <a:solidFill>
                <a:schemeClr val="accent1"/>
              </a:solidFill>
            </a:endParaRPr>
          </a:p>
        </p:txBody>
      </p:sp>
      <p:sp>
        <p:nvSpPr>
          <p:cNvPr id="1274" name="Google Shape;1274;p4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&amp; Variables:</a:t>
            </a:r>
            <a:endParaRPr/>
          </a:p>
        </p:txBody>
      </p:sp>
      <p:sp>
        <p:nvSpPr>
          <p:cNvPr id="1275" name="Google Shape;1275;p46"/>
          <p:cNvSpPr txBox="1"/>
          <p:nvPr>
            <p:ph idx="1" type="subTitle"/>
          </p:nvPr>
        </p:nvSpPr>
        <p:spPr>
          <a:xfrm>
            <a:off x="1952325" y="3565400"/>
            <a:ext cx="23940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u="sng">
                <a:solidFill>
                  <a:schemeClr val="hlink"/>
                </a:solidFill>
                <a:hlinkClick r:id="rId3"/>
              </a:rPr>
              <a:t>Covid-19 Open Data</a:t>
            </a:r>
            <a:endParaRPr sz="1800"/>
          </a:p>
        </p:txBody>
      </p:sp>
      <p:sp>
        <p:nvSpPr>
          <p:cNvPr id="1276" name="Google Shape;1276;p46"/>
          <p:cNvSpPr txBox="1"/>
          <p:nvPr>
            <p:ph idx="3" type="subTitle"/>
          </p:nvPr>
        </p:nvSpPr>
        <p:spPr>
          <a:xfrm>
            <a:off x="1952325" y="3900800"/>
            <a:ext cx="2394000" cy="41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Deaths</a:t>
            </a:r>
            <a:endParaRPr/>
          </a:p>
          <a:p>
            <a:pPr indent="-342900" lvl="0" marL="457200" rtl="0" algn="l">
              <a:spcBef>
                <a:spcPts val="0"/>
              </a:spcBef>
              <a:spcAft>
                <a:spcPts val="0"/>
              </a:spcAft>
              <a:buSzPts val="1800"/>
              <a:buChar char="●"/>
            </a:pPr>
            <a:r>
              <a:rPr lang="en"/>
              <a:t>Confirmed cases</a:t>
            </a:r>
            <a:endParaRPr/>
          </a:p>
        </p:txBody>
      </p:sp>
      <p:sp>
        <p:nvSpPr>
          <p:cNvPr id="1277" name="Google Shape;1277;p46"/>
          <p:cNvSpPr txBox="1"/>
          <p:nvPr>
            <p:ph idx="5" type="subTitle"/>
          </p:nvPr>
        </p:nvSpPr>
        <p:spPr>
          <a:xfrm>
            <a:off x="1952325" y="1448100"/>
            <a:ext cx="2659500" cy="41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Retail and recreation</a:t>
            </a:r>
            <a:endParaRPr/>
          </a:p>
          <a:p>
            <a:pPr indent="-342900" lvl="0" marL="457200" rtl="0" algn="l">
              <a:spcBef>
                <a:spcPts val="0"/>
              </a:spcBef>
              <a:spcAft>
                <a:spcPts val="0"/>
              </a:spcAft>
              <a:buSzPts val="1800"/>
              <a:buChar char="●"/>
            </a:pPr>
            <a:r>
              <a:rPr lang="en"/>
              <a:t>Grocery and pharmacy</a:t>
            </a:r>
            <a:endParaRPr/>
          </a:p>
          <a:p>
            <a:pPr indent="-342900" lvl="0" marL="457200" rtl="0" algn="l">
              <a:spcBef>
                <a:spcPts val="0"/>
              </a:spcBef>
              <a:spcAft>
                <a:spcPts val="0"/>
              </a:spcAft>
              <a:buSzPts val="1800"/>
              <a:buChar char="●"/>
            </a:pPr>
            <a:r>
              <a:rPr lang="en"/>
              <a:t>Parks</a:t>
            </a:r>
            <a:endParaRPr/>
          </a:p>
          <a:p>
            <a:pPr indent="-342900" lvl="0" marL="457200" rtl="0" algn="l">
              <a:spcBef>
                <a:spcPts val="0"/>
              </a:spcBef>
              <a:spcAft>
                <a:spcPts val="0"/>
              </a:spcAft>
              <a:buSzPts val="1800"/>
              <a:buChar char="●"/>
            </a:pPr>
            <a:r>
              <a:rPr lang="en"/>
              <a:t>Transit station</a:t>
            </a:r>
            <a:endParaRPr/>
          </a:p>
          <a:p>
            <a:pPr indent="-342900" lvl="0" marL="457200" rtl="0" algn="l">
              <a:spcBef>
                <a:spcPts val="0"/>
              </a:spcBef>
              <a:spcAft>
                <a:spcPts val="0"/>
              </a:spcAft>
              <a:buSzPts val="1800"/>
              <a:buChar char="●"/>
            </a:pPr>
            <a:r>
              <a:rPr lang="en"/>
              <a:t>Workplace</a:t>
            </a:r>
            <a:endParaRPr/>
          </a:p>
          <a:p>
            <a:pPr indent="-342900" lvl="0" marL="457200" rtl="0" algn="l">
              <a:spcBef>
                <a:spcPts val="0"/>
              </a:spcBef>
              <a:spcAft>
                <a:spcPts val="0"/>
              </a:spcAft>
              <a:buSzPts val="1800"/>
              <a:buChar char="●"/>
            </a:pPr>
            <a:r>
              <a:rPr lang="en"/>
              <a:t>Residential</a:t>
            </a:r>
            <a:endParaRPr/>
          </a:p>
        </p:txBody>
      </p:sp>
      <p:sp>
        <p:nvSpPr>
          <p:cNvPr id="1278" name="Google Shape;1278;p46"/>
          <p:cNvSpPr txBox="1"/>
          <p:nvPr>
            <p:ph idx="8" type="subTitle"/>
          </p:nvPr>
        </p:nvSpPr>
        <p:spPr>
          <a:xfrm>
            <a:off x="5011675" y="1834650"/>
            <a:ext cx="3419100" cy="41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School closing</a:t>
            </a:r>
            <a:endParaRPr/>
          </a:p>
          <a:p>
            <a:pPr indent="-342900" lvl="0" marL="457200" rtl="0" algn="l">
              <a:spcBef>
                <a:spcPts val="0"/>
              </a:spcBef>
              <a:spcAft>
                <a:spcPts val="0"/>
              </a:spcAft>
              <a:buSzPts val="1800"/>
              <a:buChar char="●"/>
            </a:pPr>
            <a:r>
              <a:rPr lang="en"/>
              <a:t>Stringency index</a:t>
            </a:r>
            <a:endParaRPr/>
          </a:p>
          <a:p>
            <a:pPr indent="-342900" lvl="0" marL="457200" rtl="0" algn="l">
              <a:spcBef>
                <a:spcPts val="0"/>
              </a:spcBef>
              <a:spcAft>
                <a:spcPts val="0"/>
              </a:spcAft>
              <a:buSzPts val="1800"/>
              <a:buChar char="●"/>
            </a:pPr>
            <a:r>
              <a:rPr lang="en"/>
              <a:t>Testing policy</a:t>
            </a:r>
            <a:endParaRPr/>
          </a:p>
          <a:p>
            <a:pPr indent="-342900" lvl="0" marL="457200" rtl="0" algn="l">
              <a:spcBef>
                <a:spcPts val="0"/>
              </a:spcBef>
              <a:spcAft>
                <a:spcPts val="0"/>
              </a:spcAft>
              <a:buSzPts val="1800"/>
              <a:buChar char="●"/>
            </a:pPr>
            <a:r>
              <a:rPr lang="en"/>
              <a:t>Contact tracing</a:t>
            </a:r>
            <a:endParaRPr/>
          </a:p>
          <a:p>
            <a:pPr indent="-342900" lvl="0" marL="457200" rtl="0" algn="l">
              <a:spcBef>
                <a:spcPts val="0"/>
              </a:spcBef>
              <a:spcAft>
                <a:spcPts val="0"/>
              </a:spcAft>
              <a:buSzPts val="1800"/>
              <a:buChar char="●"/>
            </a:pPr>
            <a:r>
              <a:rPr lang="en"/>
              <a:t>Emergency healthcare investment</a:t>
            </a:r>
            <a:endParaRPr/>
          </a:p>
          <a:p>
            <a:pPr indent="-342900" lvl="0" marL="457200" rtl="0" algn="l">
              <a:spcBef>
                <a:spcPts val="0"/>
              </a:spcBef>
              <a:spcAft>
                <a:spcPts val="0"/>
              </a:spcAft>
              <a:buSzPts val="1800"/>
              <a:buChar char="●"/>
            </a:pPr>
            <a:r>
              <a:rPr lang="en"/>
              <a:t>Vaccine investment</a:t>
            </a:r>
            <a:endParaRPr/>
          </a:p>
        </p:txBody>
      </p:sp>
      <p:sp>
        <p:nvSpPr>
          <p:cNvPr id="1279" name="Google Shape;1279;p46"/>
          <p:cNvSpPr txBox="1"/>
          <p:nvPr>
            <p:ph idx="4" type="subTitle"/>
          </p:nvPr>
        </p:nvSpPr>
        <p:spPr>
          <a:xfrm>
            <a:off x="1952325" y="1112700"/>
            <a:ext cx="23940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4"/>
              </a:rPr>
              <a:t>Mobility Impact</a:t>
            </a:r>
            <a:endParaRPr/>
          </a:p>
        </p:txBody>
      </p:sp>
      <p:sp>
        <p:nvSpPr>
          <p:cNvPr id="1280" name="Google Shape;1280;p46"/>
          <p:cNvSpPr txBox="1"/>
          <p:nvPr>
            <p:ph idx="7" type="subTitle"/>
          </p:nvPr>
        </p:nvSpPr>
        <p:spPr>
          <a:xfrm>
            <a:off x="5011675" y="1112700"/>
            <a:ext cx="23940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u="sng">
                <a:solidFill>
                  <a:schemeClr val="hlink"/>
                </a:solidFill>
                <a:hlinkClick r:id="rId5"/>
              </a:rPr>
              <a:t>Oxford Government Response Tracker</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47"/>
          <p:cNvSpPr txBox="1"/>
          <p:nvPr>
            <p:ph type="title"/>
          </p:nvPr>
        </p:nvSpPr>
        <p:spPr>
          <a:xfrm>
            <a:off x="1062900" y="1783500"/>
            <a:ext cx="7018200" cy="1576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a:t>Time-to-event 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4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Modeling</a:t>
            </a:r>
            <a:endParaRPr/>
          </a:p>
        </p:txBody>
      </p:sp>
      <p:sp>
        <p:nvSpPr>
          <p:cNvPr id="1291" name="Google Shape;1291;p48"/>
          <p:cNvSpPr txBox="1"/>
          <p:nvPr>
            <p:ph idx="1" type="subTitle"/>
          </p:nvPr>
        </p:nvSpPr>
        <p:spPr>
          <a:xfrm>
            <a:off x="4846800" y="1975330"/>
            <a:ext cx="2993100" cy="261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School reopening</a:t>
            </a:r>
            <a:endParaRPr/>
          </a:p>
          <a:p>
            <a:pPr indent="-342900" lvl="0" marL="457200" rtl="0" algn="l">
              <a:spcBef>
                <a:spcPts val="0"/>
              </a:spcBef>
              <a:spcAft>
                <a:spcPts val="0"/>
              </a:spcAft>
              <a:buSzPts val="1800"/>
              <a:buChar char="●"/>
            </a:pPr>
            <a:r>
              <a:rPr lang="en"/>
              <a:t>Days to reopen</a:t>
            </a:r>
            <a:endParaRPr/>
          </a:p>
        </p:txBody>
      </p:sp>
      <p:sp>
        <p:nvSpPr>
          <p:cNvPr id="1292" name="Google Shape;1292;p48"/>
          <p:cNvSpPr txBox="1"/>
          <p:nvPr>
            <p:ph idx="2" type="subTitle"/>
          </p:nvPr>
        </p:nvSpPr>
        <p:spPr>
          <a:xfrm>
            <a:off x="1319000" y="1975330"/>
            <a:ext cx="2993100" cy="261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Testing policy </a:t>
            </a:r>
            <a:endParaRPr/>
          </a:p>
          <a:p>
            <a:pPr indent="-342900" lvl="0" marL="457200" rtl="0" algn="l">
              <a:spcBef>
                <a:spcPts val="0"/>
              </a:spcBef>
              <a:spcAft>
                <a:spcPts val="0"/>
              </a:spcAft>
              <a:buSzPts val="1800"/>
              <a:buChar char="●"/>
            </a:pPr>
            <a:r>
              <a:rPr lang="en"/>
              <a:t>New COVID confirm cases</a:t>
            </a:r>
            <a:endParaRPr/>
          </a:p>
          <a:p>
            <a:pPr indent="-342900" lvl="0" marL="457200" rtl="0" algn="l">
              <a:spcBef>
                <a:spcPts val="0"/>
              </a:spcBef>
              <a:spcAft>
                <a:spcPts val="0"/>
              </a:spcAft>
              <a:buSzPts val="1800"/>
              <a:buChar char="●"/>
            </a:pPr>
            <a:r>
              <a:rPr lang="en"/>
              <a:t>Stringency</a:t>
            </a:r>
            <a:endParaRPr/>
          </a:p>
          <a:p>
            <a:pPr indent="-342900" lvl="0" marL="457200" rtl="0" algn="l">
              <a:spcBef>
                <a:spcPts val="0"/>
              </a:spcBef>
              <a:spcAft>
                <a:spcPts val="0"/>
              </a:spcAft>
              <a:buSzPts val="1800"/>
              <a:buChar char="●"/>
            </a:pPr>
            <a:r>
              <a:rPr lang="en"/>
              <a:t>Average spending on healthcare (USD)</a:t>
            </a:r>
            <a:endParaRPr/>
          </a:p>
          <a:p>
            <a:pPr indent="-342900" lvl="0" marL="457200" rtl="0" algn="l">
              <a:spcBef>
                <a:spcPts val="0"/>
              </a:spcBef>
              <a:spcAft>
                <a:spcPts val="0"/>
              </a:spcAft>
              <a:buSzPts val="1800"/>
              <a:buChar char="●"/>
            </a:pPr>
            <a:r>
              <a:rPr lang="en"/>
              <a:t>Average spending on vaccines (USD)</a:t>
            </a:r>
            <a:endParaRPr/>
          </a:p>
        </p:txBody>
      </p:sp>
      <p:sp>
        <p:nvSpPr>
          <p:cNvPr id="1293" name="Google Shape;1293;p48"/>
          <p:cNvSpPr txBox="1"/>
          <p:nvPr/>
        </p:nvSpPr>
        <p:spPr>
          <a:xfrm>
            <a:off x="1163025" y="1112700"/>
            <a:ext cx="789300" cy="74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4900">
                <a:solidFill>
                  <a:srgbClr val="1BB9E6"/>
                </a:solidFill>
                <a:latin typeface="Hind"/>
                <a:ea typeface="Hind"/>
                <a:cs typeface="Hind"/>
                <a:sym typeface="Hind"/>
              </a:rPr>
              <a:t>1</a:t>
            </a:r>
            <a:r>
              <a:rPr b="1" lang="en" sz="4900">
                <a:solidFill>
                  <a:srgbClr val="FFC132"/>
                </a:solidFill>
                <a:latin typeface="Hind"/>
                <a:ea typeface="Hind"/>
                <a:cs typeface="Hind"/>
                <a:sym typeface="Hind"/>
              </a:rPr>
              <a:t>.</a:t>
            </a:r>
            <a:endParaRPr b="1" sz="4900">
              <a:solidFill>
                <a:srgbClr val="FFC132"/>
              </a:solidFill>
              <a:latin typeface="Hind"/>
              <a:ea typeface="Hind"/>
              <a:cs typeface="Hind"/>
              <a:sym typeface="Hind"/>
            </a:endParaRPr>
          </a:p>
        </p:txBody>
      </p:sp>
      <p:sp>
        <p:nvSpPr>
          <p:cNvPr id="1294" name="Google Shape;1294;p48"/>
          <p:cNvSpPr txBox="1"/>
          <p:nvPr/>
        </p:nvSpPr>
        <p:spPr>
          <a:xfrm>
            <a:off x="1952325" y="1280400"/>
            <a:ext cx="2394000" cy="41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500">
                <a:solidFill>
                  <a:srgbClr val="C281F0"/>
                </a:solidFill>
                <a:latin typeface="Hind"/>
                <a:ea typeface="Hind"/>
                <a:cs typeface="Hind"/>
                <a:sym typeface="Hind"/>
              </a:rPr>
              <a:t>Input</a:t>
            </a:r>
            <a:endParaRPr b="1" sz="2500">
              <a:solidFill>
                <a:srgbClr val="C281F0"/>
              </a:solidFill>
              <a:latin typeface="Hind"/>
              <a:ea typeface="Hind"/>
              <a:cs typeface="Hind"/>
              <a:sym typeface="Hind"/>
            </a:endParaRPr>
          </a:p>
        </p:txBody>
      </p:sp>
      <p:sp>
        <p:nvSpPr>
          <p:cNvPr id="1295" name="Google Shape;1295;p48"/>
          <p:cNvSpPr txBox="1"/>
          <p:nvPr/>
        </p:nvSpPr>
        <p:spPr>
          <a:xfrm>
            <a:off x="4222375" y="1112703"/>
            <a:ext cx="789300" cy="74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4900">
                <a:solidFill>
                  <a:srgbClr val="1BB9E6"/>
                </a:solidFill>
                <a:latin typeface="Hind"/>
                <a:ea typeface="Hind"/>
                <a:cs typeface="Hind"/>
                <a:sym typeface="Hind"/>
              </a:rPr>
              <a:t>2</a:t>
            </a:r>
            <a:r>
              <a:rPr b="1" lang="en" sz="4900">
                <a:solidFill>
                  <a:srgbClr val="FFC132"/>
                </a:solidFill>
                <a:latin typeface="Hind"/>
                <a:ea typeface="Hind"/>
                <a:cs typeface="Hind"/>
                <a:sym typeface="Hind"/>
              </a:rPr>
              <a:t>.</a:t>
            </a:r>
            <a:endParaRPr b="1" sz="4900">
              <a:solidFill>
                <a:srgbClr val="FFC132"/>
              </a:solidFill>
              <a:latin typeface="Hind"/>
              <a:ea typeface="Hind"/>
              <a:cs typeface="Hind"/>
              <a:sym typeface="Hind"/>
            </a:endParaRPr>
          </a:p>
        </p:txBody>
      </p:sp>
      <p:sp>
        <p:nvSpPr>
          <p:cNvPr id="1296" name="Google Shape;1296;p48"/>
          <p:cNvSpPr txBox="1"/>
          <p:nvPr/>
        </p:nvSpPr>
        <p:spPr>
          <a:xfrm>
            <a:off x="5011675" y="1280400"/>
            <a:ext cx="2394000" cy="41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300">
                <a:solidFill>
                  <a:srgbClr val="C281F0"/>
                </a:solidFill>
                <a:latin typeface="Hind"/>
                <a:ea typeface="Hind"/>
                <a:cs typeface="Hind"/>
                <a:sym typeface="Hind"/>
              </a:rPr>
              <a:t>Output</a:t>
            </a:r>
            <a:endParaRPr b="1" sz="2300">
              <a:solidFill>
                <a:srgbClr val="C281F0"/>
              </a:solidFill>
              <a:latin typeface="Hind"/>
              <a:ea typeface="Hind"/>
              <a:cs typeface="Hind"/>
              <a:sym typeface="Hi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pic>
        <p:nvPicPr>
          <p:cNvPr id="1301" name="Google Shape;1301;p49"/>
          <p:cNvPicPr preferRelativeResize="0"/>
          <p:nvPr/>
        </p:nvPicPr>
        <p:blipFill>
          <a:blip r:embed="rId3">
            <a:alphaModFix/>
          </a:blip>
          <a:stretch>
            <a:fillRect/>
          </a:stretch>
        </p:blipFill>
        <p:spPr>
          <a:xfrm>
            <a:off x="1351050" y="909200"/>
            <a:ext cx="6441900" cy="3975600"/>
          </a:xfrm>
          <a:prstGeom prst="roundRect">
            <a:avLst>
              <a:gd fmla="val 16667" name="adj"/>
            </a:avLst>
          </a:prstGeom>
          <a:noFill/>
          <a:ln>
            <a:noFill/>
          </a:ln>
        </p:spPr>
      </p:pic>
      <p:sp>
        <p:nvSpPr>
          <p:cNvPr id="1302" name="Google Shape;1302;p49"/>
          <p:cNvSpPr txBox="1"/>
          <p:nvPr>
            <p:ph type="title"/>
          </p:nvPr>
        </p:nvSpPr>
        <p:spPr>
          <a:xfrm>
            <a:off x="713250" y="-120350"/>
            <a:ext cx="7717500" cy="13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How long will it take for schools to open?</a:t>
            </a:r>
            <a:endParaRPr sz="3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50"/>
          <p:cNvSpPr txBox="1"/>
          <p:nvPr>
            <p:ph type="title"/>
          </p:nvPr>
        </p:nvSpPr>
        <p:spPr>
          <a:xfrm>
            <a:off x="430775" y="-120350"/>
            <a:ext cx="8607600" cy="13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School reopening in respect to testing policy?</a:t>
            </a:r>
            <a:endParaRPr sz="3100"/>
          </a:p>
        </p:txBody>
      </p:sp>
      <p:pic>
        <p:nvPicPr>
          <p:cNvPr id="1308" name="Google Shape;1308;p50"/>
          <p:cNvPicPr preferRelativeResize="0"/>
          <p:nvPr/>
        </p:nvPicPr>
        <p:blipFill>
          <a:blip r:embed="rId3">
            <a:alphaModFix/>
          </a:blip>
          <a:stretch>
            <a:fillRect/>
          </a:stretch>
        </p:blipFill>
        <p:spPr>
          <a:xfrm>
            <a:off x="1623448" y="1028825"/>
            <a:ext cx="5897100" cy="3639300"/>
          </a:xfrm>
          <a:prstGeom prst="roundRect">
            <a:avLst>
              <a:gd fmla="val 16667" name="adj"/>
            </a:avLst>
          </a:prstGeom>
          <a:noFill/>
          <a:ln>
            <a:noFill/>
          </a:ln>
        </p:spPr>
      </p:pic>
      <p:pic>
        <p:nvPicPr>
          <p:cNvPr id="1309" name="Google Shape;1309;p50"/>
          <p:cNvPicPr preferRelativeResize="0"/>
          <p:nvPr/>
        </p:nvPicPr>
        <p:blipFill>
          <a:blip r:embed="rId4">
            <a:alphaModFix/>
          </a:blip>
          <a:stretch>
            <a:fillRect/>
          </a:stretch>
        </p:blipFill>
        <p:spPr>
          <a:xfrm>
            <a:off x="1238250" y="880275"/>
            <a:ext cx="6667500" cy="4114800"/>
          </a:xfrm>
          <a:prstGeom prst="roundRect">
            <a:avLst>
              <a:gd fmla="val 16667"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51"/>
          <p:cNvSpPr txBox="1"/>
          <p:nvPr>
            <p:ph type="title"/>
          </p:nvPr>
        </p:nvSpPr>
        <p:spPr>
          <a:xfrm>
            <a:off x="567000" y="-120350"/>
            <a:ext cx="7717500" cy="13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Cox Proportional Hazards Model</a:t>
            </a:r>
            <a:endParaRPr sz="3100"/>
          </a:p>
        </p:txBody>
      </p:sp>
      <p:pic>
        <p:nvPicPr>
          <p:cNvPr id="1315" name="Google Shape;1315;p51"/>
          <p:cNvPicPr preferRelativeResize="0"/>
          <p:nvPr/>
        </p:nvPicPr>
        <p:blipFill>
          <a:blip r:embed="rId3">
            <a:alphaModFix/>
          </a:blip>
          <a:stretch>
            <a:fillRect/>
          </a:stretch>
        </p:blipFill>
        <p:spPr>
          <a:xfrm>
            <a:off x="152400" y="2837925"/>
            <a:ext cx="8839200" cy="2142900"/>
          </a:xfrm>
          <a:prstGeom prst="roundRect">
            <a:avLst>
              <a:gd fmla="val 16667" name="adj"/>
            </a:avLst>
          </a:prstGeom>
          <a:noFill/>
          <a:ln>
            <a:noFill/>
          </a:ln>
        </p:spPr>
      </p:pic>
      <p:sp>
        <p:nvSpPr>
          <p:cNvPr id="1316" name="Google Shape;1316;p51"/>
          <p:cNvSpPr txBox="1"/>
          <p:nvPr/>
        </p:nvSpPr>
        <p:spPr>
          <a:xfrm>
            <a:off x="594475" y="3825300"/>
            <a:ext cx="7340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ind"/>
              <a:ea typeface="Hind"/>
              <a:cs typeface="Hind"/>
              <a:sym typeface="Hind"/>
            </a:endParaRPr>
          </a:p>
        </p:txBody>
      </p:sp>
      <p:sp>
        <p:nvSpPr>
          <p:cNvPr id="1317" name="Google Shape;1317;p51"/>
          <p:cNvSpPr txBox="1"/>
          <p:nvPr>
            <p:ph idx="4294967295" type="subTitle"/>
          </p:nvPr>
        </p:nvSpPr>
        <p:spPr>
          <a:xfrm>
            <a:off x="567000" y="987225"/>
            <a:ext cx="8010000" cy="185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1 + new case</a:t>
            </a:r>
            <a:r>
              <a:rPr lang="en"/>
              <a:t> </a:t>
            </a:r>
            <a:r>
              <a:rPr b="1" lang="en" sz="2000"/>
              <a:t>=</a:t>
            </a:r>
            <a:r>
              <a:rPr lang="en"/>
              <a:t> </a:t>
            </a:r>
            <a:r>
              <a:rPr b="1" lang="en"/>
              <a:t>0.5% </a:t>
            </a:r>
            <a:r>
              <a:rPr b="1" lang="en">
                <a:solidFill>
                  <a:srgbClr val="990000"/>
                </a:solidFill>
              </a:rPr>
              <a:t>decrease</a:t>
            </a:r>
            <a:r>
              <a:rPr lang="en">
                <a:solidFill>
                  <a:srgbClr val="990000"/>
                </a:solidFill>
              </a:rPr>
              <a:t> </a:t>
            </a:r>
            <a:r>
              <a:rPr lang="en"/>
              <a:t>in likelihood of schools reopening</a:t>
            </a:r>
            <a:endParaRPr/>
          </a:p>
          <a:p>
            <a:pPr indent="0" lvl="0" marL="0" rtl="0" algn="l">
              <a:lnSpc>
                <a:spcPct val="100000"/>
              </a:lnSpc>
              <a:spcBef>
                <a:spcPts val="1600"/>
              </a:spcBef>
              <a:spcAft>
                <a:spcPts val="0"/>
              </a:spcAft>
              <a:buNone/>
            </a:pPr>
            <a:r>
              <a:rPr b="1" lang="en"/>
              <a:t>1 + stringency </a:t>
            </a:r>
            <a:r>
              <a:rPr b="1" lang="en" sz="2000"/>
              <a:t>=</a:t>
            </a:r>
            <a:r>
              <a:rPr lang="en"/>
              <a:t> </a:t>
            </a:r>
            <a:r>
              <a:rPr b="1" lang="en"/>
              <a:t>4% </a:t>
            </a:r>
            <a:r>
              <a:rPr b="1" lang="en">
                <a:solidFill>
                  <a:srgbClr val="990000"/>
                </a:solidFill>
              </a:rPr>
              <a:t>decrease</a:t>
            </a:r>
            <a:r>
              <a:rPr lang="en"/>
              <a:t> in likelihood of schools reopening</a:t>
            </a:r>
            <a:endParaRPr/>
          </a:p>
          <a:p>
            <a:pPr indent="0" lvl="0" marL="0" rtl="0" algn="l">
              <a:lnSpc>
                <a:spcPct val="100000"/>
              </a:lnSpc>
              <a:spcBef>
                <a:spcPts val="1600"/>
              </a:spcBef>
              <a:spcAft>
                <a:spcPts val="1600"/>
              </a:spcAft>
              <a:buNone/>
            </a:pPr>
            <a:r>
              <a:rPr b="1" lang="en"/>
              <a:t>1 + testing availability</a:t>
            </a:r>
            <a:r>
              <a:rPr lang="en"/>
              <a:t> </a:t>
            </a:r>
            <a:r>
              <a:rPr b="1" lang="en" sz="2000"/>
              <a:t>=</a:t>
            </a:r>
            <a:r>
              <a:rPr b="1" lang="en" sz="2000">
                <a:solidFill>
                  <a:schemeClr val="accent2"/>
                </a:solidFill>
              </a:rPr>
              <a:t> </a:t>
            </a:r>
            <a:r>
              <a:rPr b="1" lang="en"/>
              <a:t>36% </a:t>
            </a:r>
            <a:r>
              <a:rPr b="1" i="1" lang="en"/>
              <a:t>increase</a:t>
            </a:r>
            <a:r>
              <a:rPr lang="en"/>
              <a:t> in likelihood of schools opening</a:t>
            </a:r>
            <a:endParaRPr/>
          </a:p>
        </p:txBody>
      </p:sp>
      <p:cxnSp>
        <p:nvCxnSpPr>
          <p:cNvPr id="1318" name="Google Shape;1318;p51"/>
          <p:cNvCxnSpPr/>
          <p:nvPr/>
        </p:nvCxnSpPr>
        <p:spPr>
          <a:xfrm flipH="1" rot="10800000">
            <a:off x="3205000" y="2403750"/>
            <a:ext cx="1447500" cy="12900"/>
          </a:xfrm>
          <a:prstGeom prst="straightConnector1">
            <a:avLst/>
          </a:prstGeom>
          <a:noFill/>
          <a:ln cap="flat" cmpd="sng" w="19050">
            <a:solidFill>
              <a:schemeClr val="dk2"/>
            </a:solidFill>
            <a:prstDash val="solid"/>
            <a:round/>
            <a:headEnd len="med" w="med" type="none"/>
            <a:tailEnd len="med" w="med" type="none"/>
          </a:ln>
        </p:spPr>
      </p:cxnSp>
      <p:cxnSp>
        <p:nvCxnSpPr>
          <p:cNvPr id="1319" name="Google Shape;1319;p51"/>
          <p:cNvCxnSpPr/>
          <p:nvPr/>
        </p:nvCxnSpPr>
        <p:spPr>
          <a:xfrm>
            <a:off x="2256225" y="1421400"/>
            <a:ext cx="1465800" cy="0"/>
          </a:xfrm>
          <a:prstGeom prst="straightConnector1">
            <a:avLst/>
          </a:prstGeom>
          <a:noFill/>
          <a:ln cap="flat" cmpd="sng" w="19050">
            <a:solidFill>
              <a:schemeClr val="dk2"/>
            </a:solidFill>
            <a:prstDash val="solid"/>
            <a:round/>
            <a:headEnd len="med" w="med" type="none"/>
            <a:tailEnd len="med" w="med" type="none"/>
          </a:ln>
        </p:spPr>
      </p:cxnSp>
      <p:cxnSp>
        <p:nvCxnSpPr>
          <p:cNvPr id="1320" name="Google Shape;1320;p51"/>
          <p:cNvCxnSpPr/>
          <p:nvPr/>
        </p:nvCxnSpPr>
        <p:spPr>
          <a:xfrm>
            <a:off x="2256225" y="1912575"/>
            <a:ext cx="1465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5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a:t>
            </a:r>
            <a:endParaRPr/>
          </a:p>
        </p:txBody>
      </p:sp>
      <p:sp>
        <p:nvSpPr>
          <p:cNvPr id="1326" name="Google Shape;1326;p52"/>
          <p:cNvSpPr txBox="1"/>
          <p:nvPr>
            <p:ph idx="1" type="body"/>
          </p:nvPr>
        </p:nvSpPr>
        <p:spPr>
          <a:xfrm>
            <a:off x="2229350" y="1557175"/>
            <a:ext cx="4685100" cy="29016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Schools won’t open for a long time!</a:t>
            </a:r>
            <a:endParaRPr sz="1900"/>
          </a:p>
          <a:p>
            <a:pPr indent="-349250" lvl="0" marL="457200" rtl="0" algn="l">
              <a:lnSpc>
                <a:spcPct val="150000"/>
              </a:lnSpc>
              <a:spcBef>
                <a:spcPts val="0"/>
              </a:spcBef>
              <a:spcAft>
                <a:spcPts val="0"/>
              </a:spcAft>
              <a:buSzPts val="1900"/>
              <a:buChar char="●"/>
            </a:pPr>
            <a:r>
              <a:rPr lang="en" sz="1900"/>
              <a:t>Readily available</a:t>
            </a:r>
            <a:r>
              <a:rPr lang="en" sz="1900"/>
              <a:t> COVID-19 testing policy does help schools open!</a:t>
            </a:r>
            <a:endParaRPr sz="1900"/>
          </a:p>
          <a:p>
            <a:pPr indent="-349250" lvl="0" marL="457200" rtl="0" algn="l">
              <a:lnSpc>
                <a:spcPct val="150000"/>
              </a:lnSpc>
              <a:spcBef>
                <a:spcPts val="0"/>
              </a:spcBef>
              <a:spcAft>
                <a:spcPts val="0"/>
              </a:spcAft>
              <a:buSzPts val="1900"/>
              <a:buChar char="●"/>
            </a:pPr>
            <a:r>
              <a:rPr lang="en" sz="1900"/>
              <a:t>Spending on vaccine and healthcare is not as effective as strict social distancing!</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53"/>
          <p:cNvSpPr txBox="1"/>
          <p:nvPr>
            <p:ph type="title"/>
          </p:nvPr>
        </p:nvSpPr>
        <p:spPr>
          <a:xfrm>
            <a:off x="2134675" y="2221200"/>
            <a:ext cx="5894400" cy="70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0000"/>
              <a:t>Final Thoughts</a:t>
            </a:r>
            <a:endParaRPr b="0" sz="10000"/>
          </a:p>
        </p:txBody>
      </p:sp>
      <p:grpSp>
        <p:nvGrpSpPr>
          <p:cNvPr id="1332" name="Google Shape;1332;p53"/>
          <p:cNvGrpSpPr/>
          <p:nvPr/>
        </p:nvGrpSpPr>
        <p:grpSpPr>
          <a:xfrm>
            <a:off x="6310617" y="449738"/>
            <a:ext cx="2226723" cy="2386268"/>
            <a:chOff x="4149138" y="4121151"/>
            <a:chExt cx="344065" cy="368644"/>
          </a:xfrm>
        </p:grpSpPr>
        <p:sp>
          <p:nvSpPr>
            <p:cNvPr id="1333" name="Google Shape;1333;p53"/>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53"/>
          <p:cNvGrpSpPr/>
          <p:nvPr/>
        </p:nvGrpSpPr>
        <p:grpSpPr>
          <a:xfrm>
            <a:off x="461411" y="2511709"/>
            <a:ext cx="1486071" cy="1416300"/>
            <a:chOff x="6833602" y="2334571"/>
            <a:chExt cx="360356" cy="343462"/>
          </a:xfrm>
        </p:grpSpPr>
        <p:sp>
          <p:nvSpPr>
            <p:cNvPr id="1346" name="Google Shape;1346;p53"/>
            <p:cNvSpPr/>
            <p:nvPr/>
          </p:nvSpPr>
          <p:spPr>
            <a:xfrm>
              <a:off x="6833602" y="2334571"/>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54"/>
          <p:cNvSpPr txBox="1"/>
          <p:nvPr>
            <p:ph type="title"/>
          </p:nvPr>
        </p:nvSpPr>
        <p:spPr>
          <a:xfrm>
            <a:off x="720311" y="540000"/>
            <a:ext cx="771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Forward</a:t>
            </a:r>
            <a:endParaRPr/>
          </a:p>
        </p:txBody>
      </p:sp>
      <p:sp>
        <p:nvSpPr>
          <p:cNvPr id="1353" name="Google Shape;1353;p54"/>
          <p:cNvSpPr txBox="1"/>
          <p:nvPr>
            <p:ph idx="1" type="body"/>
          </p:nvPr>
        </p:nvSpPr>
        <p:spPr>
          <a:xfrm>
            <a:off x="713225" y="1152150"/>
            <a:ext cx="7710600" cy="33663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1BB9E6"/>
              </a:buClr>
              <a:buSzPts val="1900"/>
              <a:buFont typeface="Hind"/>
              <a:buChar char="●"/>
            </a:pPr>
            <a:r>
              <a:rPr lang="en" sz="1900"/>
              <a:t>Find more granular data for U.S. state-level or city-level school reopenings</a:t>
            </a:r>
            <a:endParaRPr sz="1900"/>
          </a:p>
          <a:p>
            <a:pPr indent="-349250" lvl="1" marL="914400" rtl="0" algn="l">
              <a:lnSpc>
                <a:spcPct val="100000"/>
              </a:lnSpc>
              <a:spcBef>
                <a:spcPts val="0"/>
              </a:spcBef>
              <a:spcAft>
                <a:spcPts val="0"/>
              </a:spcAft>
              <a:buClr>
                <a:srgbClr val="1BB9E6"/>
              </a:buClr>
              <a:buSzPts val="1900"/>
              <a:buFont typeface="Hind"/>
              <a:buChar char="●"/>
            </a:pPr>
            <a:r>
              <a:rPr lang="en" sz="1900">
                <a:latin typeface="Hind"/>
                <a:ea typeface="Hind"/>
                <a:cs typeface="Hind"/>
                <a:sym typeface="Hind"/>
              </a:rPr>
              <a:t>Especially mobility at school district or city levels</a:t>
            </a:r>
            <a:endParaRPr sz="1900">
              <a:latin typeface="Hind"/>
              <a:ea typeface="Hind"/>
              <a:cs typeface="Hind"/>
              <a:sym typeface="Hind"/>
            </a:endParaRPr>
          </a:p>
          <a:p>
            <a:pPr indent="-349250" lvl="0" marL="457200" rtl="0" algn="l">
              <a:lnSpc>
                <a:spcPct val="150000"/>
              </a:lnSpc>
              <a:spcBef>
                <a:spcPts val="1500"/>
              </a:spcBef>
              <a:spcAft>
                <a:spcPts val="0"/>
              </a:spcAft>
              <a:buClr>
                <a:srgbClr val="1BB9E6"/>
              </a:buClr>
              <a:buSzPts val="1900"/>
              <a:buFont typeface="Hind"/>
              <a:buChar char="●"/>
            </a:pPr>
            <a:r>
              <a:rPr lang="en" sz="1900"/>
              <a:t>Continue to monitor the daily status of school openness</a:t>
            </a:r>
            <a:endParaRPr sz="1900"/>
          </a:p>
          <a:p>
            <a:pPr indent="-349250" lvl="0" marL="457200" rtl="0" algn="l">
              <a:lnSpc>
                <a:spcPct val="100000"/>
              </a:lnSpc>
              <a:spcBef>
                <a:spcPts val="0"/>
              </a:spcBef>
              <a:spcAft>
                <a:spcPts val="0"/>
              </a:spcAft>
              <a:buClr>
                <a:srgbClr val="1BB9E6"/>
              </a:buClr>
              <a:buSzPts val="1900"/>
              <a:buFont typeface="Hind"/>
              <a:buChar char="●"/>
            </a:pPr>
            <a:r>
              <a:rPr lang="en" sz="1900"/>
              <a:t>Include area income, population size, number of schools per district, or school quality into future analysis</a:t>
            </a:r>
            <a:endParaRPr sz="1900"/>
          </a:p>
          <a:p>
            <a:pPr indent="-349250" lvl="0" marL="457200" rtl="0" algn="l">
              <a:lnSpc>
                <a:spcPct val="100000"/>
              </a:lnSpc>
              <a:spcBef>
                <a:spcPts val="1000"/>
              </a:spcBef>
              <a:spcAft>
                <a:spcPts val="0"/>
              </a:spcAft>
              <a:buClr>
                <a:srgbClr val="1BB9E6"/>
              </a:buClr>
              <a:buSzPts val="1900"/>
              <a:buChar char="●"/>
            </a:pPr>
            <a:r>
              <a:rPr lang="en" sz="1900"/>
              <a:t>Further investigate and explore two-way causality</a:t>
            </a:r>
            <a:endParaRPr sz="1900"/>
          </a:p>
          <a:p>
            <a:pPr indent="-349250" lvl="0" marL="457200" rtl="0" algn="l">
              <a:lnSpc>
                <a:spcPct val="100000"/>
              </a:lnSpc>
              <a:spcBef>
                <a:spcPts val="1600"/>
              </a:spcBef>
              <a:spcAft>
                <a:spcPts val="1600"/>
              </a:spcAft>
              <a:buClr>
                <a:srgbClr val="1BB9E6"/>
              </a:buClr>
              <a:buSzPts val="1900"/>
              <a:buChar char="●"/>
            </a:pPr>
            <a:r>
              <a:rPr lang="en" sz="1900"/>
              <a:t>Apply findings to Columbia’s reopening plans - invest in testing!</a:t>
            </a:r>
            <a:endParaRPr sz="1900"/>
          </a:p>
        </p:txBody>
      </p:sp>
      <p:sp>
        <p:nvSpPr>
          <p:cNvPr id="1354" name="Google Shape;1354;p54"/>
          <p:cNvSpPr txBox="1"/>
          <p:nvPr/>
        </p:nvSpPr>
        <p:spPr>
          <a:xfrm>
            <a:off x="310650" y="4695975"/>
            <a:ext cx="83904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Data Source : </a:t>
            </a:r>
            <a:r>
              <a:rPr lang="en" sz="800" u="sng">
                <a:solidFill>
                  <a:schemeClr val="hlink"/>
                </a:solidFill>
                <a:hlinkClick r:id="rId3"/>
              </a:rPr>
              <a:t>https://console.cloud.google.com/marketplace/product/bigquery-public-datasets/covid19-public-data-program?project=cdss-hackathon-test&amp;folder=&amp;organizationId=</a:t>
            </a:r>
            <a:r>
              <a:rPr lang="en" sz="800"/>
              <a:t> </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37"/>
          <p:cNvSpPr txBox="1"/>
          <p:nvPr>
            <p:ph type="title"/>
          </p:nvPr>
        </p:nvSpPr>
        <p:spPr>
          <a:xfrm>
            <a:off x="713225" y="1305450"/>
            <a:ext cx="5292600" cy="25326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0" lang="en" sz="15000"/>
              <a:t>Case study</a:t>
            </a:r>
            <a:endParaRPr b="0" sz="15000"/>
          </a:p>
        </p:txBody>
      </p:sp>
      <p:grpSp>
        <p:nvGrpSpPr>
          <p:cNvPr id="1168" name="Google Shape;1168;p37"/>
          <p:cNvGrpSpPr/>
          <p:nvPr/>
        </p:nvGrpSpPr>
        <p:grpSpPr>
          <a:xfrm rot="-928208">
            <a:off x="5296997" y="1228520"/>
            <a:ext cx="3467403" cy="3317165"/>
            <a:chOff x="3950316" y="3820307"/>
            <a:chExt cx="369805" cy="353782"/>
          </a:xfrm>
        </p:grpSpPr>
        <p:sp>
          <p:nvSpPr>
            <p:cNvPr id="1169" name="Google Shape;1169;p37"/>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37"/>
          <p:cNvSpPr txBox="1"/>
          <p:nvPr>
            <p:ph type="title"/>
          </p:nvPr>
        </p:nvSpPr>
        <p:spPr>
          <a:xfrm>
            <a:off x="5178000" y="2015950"/>
            <a:ext cx="2634900" cy="13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ind"/>
                <a:ea typeface="Hind"/>
                <a:cs typeface="Hind"/>
                <a:sym typeface="Hind"/>
              </a:rPr>
              <a:t>USA</a:t>
            </a:r>
            <a:endParaRPr>
              <a:latin typeface="Hind"/>
              <a:ea typeface="Hind"/>
              <a:cs typeface="Hind"/>
              <a:sym typeface="Hi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55"/>
          <p:cNvSpPr txBox="1"/>
          <p:nvPr>
            <p:ph type="title"/>
          </p:nvPr>
        </p:nvSpPr>
        <p:spPr>
          <a:xfrm>
            <a:off x="720000" y="1436225"/>
            <a:ext cx="7704000" cy="22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Thank You!</a:t>
            </a:r>
            <a:endParaRPr sz="8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38"/>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Mobility Patterns</a:t>
            </a:r>
            <a:endParaRPr/>
          </a:p>
        </p:txBody>
      </p:sp>
      <p:pic>
        <p:nvPicPr>
          <p:cNvPr id="1179" name="Google Shape;1179;p38"/>
          <p:cNvPicPr preferRelativeResize="0"/>
          <p:nvPr/>
        </p:nvPicPr>
        <p:blipFill>
          <a:blip r:embed="rId3">
            <a:alphaModFix/>
          </a:blip>
          <a:stretch>
            <a:fillRect/>
          </a:stretch>
        </p:blipFill>
        <p:spPr>
          <a:xfrm>
            <a:off x="113138" y="1166275"/>
            <a:ext cx="2865326" cy="1783400"/>
          </a:xfrm>
          <a:prstGeom prst="rect">
            <a:avLst/>
          </a:prstGeom>
          <a:noFill/>
          <a:ln>
            <a:noFill/>
          </a:ln>
        </p:spPr>
      </p:pic>
      <p:pic>
        <p:nvPicPr>
          <p:cNvPr id="1180" name="Google Shape;1180;p38"/>
          <p:cNvPicPr preferRelativeResize="0"/>
          <p:nvPr/>
        </p:nvPicPr>
        <p:blipFill>
          <a:blip r:embed="rId4">
            <a:alphaModFix/>
          </a:blip>
          <a:stretch>
            <a:fillRect/>
          </a:stretch>
        </p:blipFill>
        <p:spPr>
          <a:xfrm>
            <a:off x="6278625" y="1166284"/>
            <a:ext cx="2865386" cy="1783400"/>
          </a:xfrm>
          <a:prstGeom prst="rect">
            <a:avLst/>
          </a:prstGeom>
          <a:noFill/>
          <a:ln>
            <a:noFill/>
          </a:ln>
        </p:spPr>
      </p:pic>
      <p:pic>
        <p:nvPicPr>
          <p:cNvPr id="1181" name="Google Shape;1181;p38"/>
          <p:cNvPicPr preferRelativeResize="0"/>
          <p:nvPr/>
        </p:nvPicPr>
        <p:blipFill>
          <a:blip r:embed="rId5">
            <a:alphaModFix/>
          </a:blip>
          <a:stretch>
            <a:fillRect/>
          </a:stretch>
        </p:blipFill>
        <p:spPr>
          <a:xfrm>
            <a:off x="154525" y="3137525"/>
            <a:ext cx="2782549" cy="1731849"/>
          </a:xfrm>
          <a:prstGeom prst="rect">
            <a:avLst/>
          </a:prstGeom>
          <a:noFill/>
          <a:ln>
            <a:noFill/>
          </a:ln>
        </p:spPr>
      </p:pic>
      <p:pic>
        <p:nvPicPr>
          <p:cNvPr id="1182" name="Google Shape;1182;p38"/>
          <p:cNvPicPr preferRelativeResize="0"/>
          <p:nvPr/>
        </p:nvPicPr>
        <p:blipFill>
          <a:blip r:embed="rId6">
            <a:alphaModFix/>
          </a:blip>
          <a:stretch>
            <a:fillRect/>
          </a:stretch>
        </p:blipFill>
        <p:spPr>
          <a:xfrm>
            <a:off x="6278675" y="3111762"/>
            <a:ext cx="2865326" cy="1783374"/>
          </a:xfrm>
          <a:prstGeom prst="rect">
            <a:avLst/>
          </a:prstGeom>
          <a:noFill/>
          <a:ln>
            <a:noFill/>
          </a:ln>
        </p:spPr>
      </p:pic>
      <p:pic>
        <p:nvPicPr>
          <p:cNvPr id="1183" name="Google Shape;1183;p38"/>
          <p:cNvPicPr preferRelativeResize="0"/>
          <p:nvPr/>
        </p:nvPicPr>
        <p:blipFill>
          <a:blip r:embed="rId7">
            <a:alphaModFix/>
          </a:blip>
          <a:stretch>
            <a:fillRect/>
          </a:stretch>
        </p:blipFill>
        <p:spPr>
          <a:xfrm>
            <a:off x="3216600" y="3137525"/>
            <a:ext cx="2782538" cy="1731850"/>
          </a:xfrm>
          <a:prstGeom prst="rect">
            <a:avLst/>
          </a:prstGeom>
          <a:noFill/>
          <a:ln>
            <a:noFill/>
          </a:ln>
        </p:spPr>
      </p:pic>
      <p:pic>
        <p:nvPicPr>
          <p:cNvPr id="1184" name="Google Shape;1184;p38"/>
          <p:cNvPicPr preferRelativeResize="0"/>
          <p:nvPr/>
        </p:nvPicPr>
        <p:blipFill>
          <a:blip r:embed="rId8">
            <a:alphaModFix/>
          </a:blip>
          <a:stretch>
            <a:fillRect/>
          </a:stretch>
        </p:blipFill>
        <p:spPr>
          <a:xfrm>
            <a:off x="3130863" y="1078400"/>
            <a:ext cx="2995362" cy="18643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39"/>
          <p:cNvPicPr preferRelativeResize="0"/>
          <p:nvPr/>
        </p:nvPicPr>
        <p:blipFill>
          <a:blip r:embed="rId3">
            <a:alphaModFix/>
          </a:blip>
          <a:stretch>
            <a:fillRect/>
          </a:stretch>
        </p:blipFill>
        <p:spPr>
          <a:xfrm>
            <a:off x="459400" y="75263"/>
            <a:ext cx="8225197" cy="4992975"/>
          </a:xfrm>
          <a:prstGeom prst="rect">
            <a:avLst/>
          </a:prstGeom>
          <a:noFill/>
          <a:ln>
            <a:noFill/>
          </a:ln>
        </p:spPr>
      </p:pic>
      <p:sp>
        <p:nvSpPr>
          <p:cNvPr id="1190" name="Google Shape;1190;p39"/>
          <p:cNvSpPr txBox="1"/>
          <p:nvPr>
            <p:ph type="title"/>
          </p:nvPr>
        </p:nvSpPr>
        <p:spPr>
          <a:xfrm>
            <a:off x="5398625" y="43921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Panic Shopping</a:t>
            </a:r>
            <a:endParaRPr/>
          </a:p>
        </p:txBody>
      </p:sp>
      <p:pic>
        <p:nvPicPr>
          <p:cNvPr id="1191" name="Google Shape;1191;p39"/>
          <p:cNvPicPr preferRelativeResize="0"/>
          <p:nvPr/>
        </p:nvPicPr>
        <p:blipFill>
          <a:blip r:embed="rId4">
            <a:alphaModFix/>
          </a:blip>
          <a:stretch>
            <a:fillRect/>
          </a:stretch>
        </p:blipFill>
        <p:spPr>
          <a:xfrm>
            <a:off x="2890125" y="4574674"/>
            <a:ext cx="102550" cy="102525"/>
          </a:xfrm>
          <a:prstGeom prst="rect">
            <a:avLst/>
          </a:prstGeom>
          <a:noFill/>
          <a:ln>
            <a:noFill/>
          </a:ln>
        </p:spPr>
      </p:pic>
      <p:sp>
        <p:nvSpPr>
          <p:cNvPr id="1192" name="Google Shape;1192;p39"/>
          <p:cNvSpPr txBox="1"/>
          <p:nvPr>
            <p:ph idx="4294967295" type="ctrTitle"/>
          </p:nvPr>
        </p:nvSpPr>
        <p:spPr>
          <a:xfrm>
            <a:off x="2960625" y="4446463"/>
            <a:ext cx="2210700" cy="2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1100"/>
              <a:t>Date Declared Emergency </a:t>
            </a:r>
            <a:endParaRPr b="0" sz="100"/>
          </a:p>
        </p:txBody>
      </p:sp>
      <p:sp>
        <p:nvSpPr>
          <p:cNvPr id="1193" name="Google Shape;1193;p39"/>
          <p:cNvSpPr txBox="1"/>
          <p:nvPr>
            <p:ph idx="4294967295" type="ctrTitle"/>
          </p:nvPr>
        </p:nvSpPr>
        <p:spPr>
          <a:xfrm>
            <a:off x="2960625" y="4677188"/>
            <a:ext cx="2210700" cy="2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1100"/>
              <a:t>Date Stay-at-Home Took Effect </a:t>
            </a:r>
            <a:endParaRPr b="0" sz="100"/>
          </a:p>
        </p:txBody>
      </p:sp>
      <p:pic>
        <p:nvPicPr>
          <p:cNvPr id="1194" name="Google Shape;1194;p39"/>
          <p:cNvPicPr preferRelativeResize="0"/>
          <p:nvPr/>
        </p:nvPicPr>
        <p:blipFill>
          <a:blip r:embed="rId5">
            <a:alphaModFix/>
          </a:blip>
          <a:stretch>
            <a:fillRect/>
          </a:stretch>
        </p:blipFill>
        <p:spPr>
          <a:xfrm>
            <a:off x="2883408" y="4803275"/>
            <a:ext cx="100584" cy="1005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pic>
        <p:nvPicPr>
          <p:cNvPr id="1199" name="Google Shape;1199;p40"/>
          <p:cNvPicPr preferRelativeResize="0"/>
          <p:nvPr/>
        </p:nvPicPr>
        <p:blipFill>
          <a:blip r:embed="rId3">
            <a:alphaModFix/>
          </a:blip>
          <a:stretch>
            <a:fillRect/>
          </a:stretch>
        </p:blipFill>
        <p:spPr>
          <a:xfrm>
            <a:off x="335395" y="0"/>
            <a:ext cx="8473203" cy="5143499"/>
          </a:xfrm>
          <a:prstGeom prst="rect">
            <a:avLst/>
          </a:prstGeom>
          <a:noFill/>
          <a:ln>
            <a:noFill/>
          </a:ln>
        </p:spPr>
      </p:pic>
      <p:sp>
        <p:nvSpPr>
          <p:cNvPr id="1200" name="Google Shape;1200;p40"/>
          <p:cNvSpPr txBox="1"/>
          <p:nvPr>
            <p:ph type="title"/>
          </p:nvPr>
        </p:nvSpPr>
        <p:spPr>
          <a:xfrm>
            <a:off x="3865475" y="4476250"/>
            <a:ext cx="505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B948B"/>
                </a:solidFill>
              </a:rPr>
              <a:t>Confirmed Cases </a:t>
            </a:r>
            <a:r>
              <a:rPr lang="en">
                <a:solidFill>
                  <a:srgbClr val="000000"/>
                </a:solidFill>
              </a:rPr>
              <a:t>and</a:t>
            </a:r>
            <a:r>
              <a:rPr lang="en">
                <a:solidFill>
                  <a:schemeClr val="accent5"/>
                </a:solidFill>
              </a:rPr>
              <a:t> </a:t>
            </a:r>
            <a:r>
              <a:rPr lang="en">
                <a:solidFill>
                  <a:srgbClr val="5DD6DA"/>
                </a:solidFill>
              </a:rPr>
              <a:t>Death</a:t>
            </a:r>
            <a:r>
              <a:rPr lang="en">
                <a:solidFill>
                  <a:srgbClr val="FB948B"/>
                </a:solidFill>
              </a:rPr>
              <a:t> </a:t>
            </a:r>
            <a:endParaRPr>
              <a:solidFill>
                <a:srgbClr val="FB948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p41"/>
          <p:cNvPicPr preferRelativeResize="0"/>
          <p:nvPr/>
        </p:nvPicPr>
        <p:blipFill rotWithShape="1">
          <a:blip r:embed="rId3">
            <a:alphaModFix/>
          </a:blip>
          <a:srcRect b="86364" l="0" r="0" t="0"/>
          <a:stretch/>
        </p:blipFill>
        <p:spPr>
          <a:xfrm>
            <a:off x="1646163" y="658110"/>
            <a:ext cx="5635375" cy="609975"/>
          </a:xfrm>
          <a:prstGeom prst="rect">
            <a:avLst/>
          </a:prstGeom>
          <a:noFill/>
          <a:ln>
            <a:noFill/>
          </a:ln>
        </p:spPr>
      </p:pic>
      <p:pic>
        <p:nvPicPr>
          <p:cNvPr id="1206" name="Google Shape;1206;p41"/>
          <p:cNvPicPr preferRelativeResize="0"/>
          <p:nvPr/>
        </p:nvPicPr>
        <p:blipFill>
          <a:blip r:embed="rId4">
            <a:alphaModFix/>
          </a:blip>
          <a:stretch>
            <a:fillRect/>
          </a:stretch>
        </p:blipFill>
        <p:spPr>
          <a:xfrm>
            <a:off x="2521486" y="108021"/>
            <a:ext cx="3884727" cy="550100"/>
          </a:xfrm>
          <a:prstGeom prst="rect">
            <a:avLst/>
          </a:prstGeom>
          <a:noFill/>
          <a:ln>
            <a:noFill/>
          </a:ln>
        </p:spPr>
      </p:pic>
      <p:pic>
        <p:nvPicPr>
          <p:cNvPr id="1207" name="Google Shape;1207;p41"/>
          <p:cNvPicPr preferRelativeResize="0"/>
          <p:nvPr/>
        </p:nvPicPr>
        <p:blipFill rotWithShape="1">
          <a:blip r:embed="rId5">
            <a:alphaModFix/>
          </a:blip>
          <a:srcRect b="0" l="0" r="0" t="33177"/>
          <a:stretch/>
        </p:blipFill>
        <p:spPr>
          <a:xfrm>
            <a:off x="912775" y="1268088"/>
            <a:ext cx="7102150" cy="376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42"/>
          <p:cNvSpPr txBox="1"/>
          <p:nvPr>
            <p:ph idx="1" type="subTitle"/>
          </p:nvPr>
        </p:nvSpPr>
        <p:spPr>
          <a:xfrm>
            <a:off x="2162350" y="1936956"/>
            <a:ext cx="4781400" cy="12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Bitter"/>
                <a:ea typeface="Bitter"/>
                <a:cs typeface="Bitter"/>
                <a:sym typeface="Bitter"/>
              </a:rPr>
              <a:t>What about the rest of the world?</a:t>
            </a:r>
            <a:endParaRPr b="1" sz="2800">
              <a:solidFill>
                <a:schemeClr val="lt1"/>
              </a:solidFill>
              <a:latin typeface="Bitter"/>
              <a:ea typeface="Bitter"/>
              <a:cs typeface="Bitter"/>
              <a:sym typeface="Bit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3"/>
          <p:cNvSpPr txBox="1"/>
          <p:nvPr>
            <p:ph type="ctrTitle"/>
          </p:nvPr>
        </p:nvSpPr>
        <p:spPr>
          <a:xfrm>
            <a:off x="2992375" y="581575"/>
            <a:ext cx="3456000" cy="11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218" name="Google Shape;1218;p43"/>
          <p:cNvPicPr preferRelativeResize="0"/>
          <p:nvPr/>
        </p:nvPicPr>
        <p:blipFill rotWithShape="1">
          <a:blip r:embed="rId3">
            <a:alphaModFix/>
          </a:blip>
          <a:srcRect b="4135" l="11793" r="0" t="1435"/>
          <a:stretch/>
        </p:blipFill>
        <p:spPr>
          <a:xfrm>
            <a:off x="542000" y="252425"/>
            <a:ext cx="3838751" cy="2254274"/>
          </a:xfrm>
          <a:prstGeom prst="rect">
            <a:avLst/>
          </a:prstGeom>
          <a:noFill/>
          <a:ln>
            <a:noFill/>
          </a:ln>
        </p:spPr>
      </p:pic>
      <p:pic>
        <p:nvPicPr>
          <p:cNvPr id="1219" name="Google Shape;1219;p43"/>
          <p:cNvPicPr preferRelativeResize="0"/>
          <p:nvPr/>
        </p:nvPicPr>
        <p:blipFill rotWithShape="1">
          <a:blip r:embed="rId4">
            <a:alphaModFix/>
          </a:blip>
          <a:srcRect b="5672" l="9332" r="1357" t="3136"/>
          <a:stretch/>
        </p:blipFill>
        <p:spPr>
          <a:xfrm>
            <a:off x="4720375" y="266725"/>
            <a:ext cx="3840480" cy="2258569"/>
          </a:xfrm>
          <a:prstGeom prst="rect">
            <a:avLst/>
          </a:prstGeom>
          <a:noFill/>
          <a:ln>
            <a:noFill/>
          </a:ln>
        </p:spPr>
      </p:pic>
      <p:pic>
        <p:nvPicPr>
          <p:cNvPr id="1220" name="Google Shape;1220;p43"/>
          <p:cNvPicPr preferRelativeResize="0"/>
          <p:nvPr/>
        </p:nvPicPr>
        <p:blipFill rotWithShape="1">
          <a:blip r:embed="rId5">
            <a:alphaModFix/>
          </a:blip>
          <a:srcRect b="7796" l="12328" r="1338" t="2589"/>
          <a:stretch/>
        </p:blipFill>
        <p:spPr>
          <a:xfrm>
            <a:off x="541138" y="2632488"/>
            <a:ext cx="3840480" cy="2258569"/>
          </a:xfrm>
          <a:prstGeom prst="rect">
            <a:avLst/>
          </a:prstGeom>
          <a:noFill/>
          <a:ln>
            <a:noFill/>
          </a:ln>
        </p:spPr>
      </p:pic>
      <p:pic>
        <p:nvPicPr>
          <p:cNvPr id="1221" name="Google Shape;1221;p43"/>
          <p:cNvPicPr preferRelativeResize="0"/>
          <p:nvPr/>
        </p:nvPicPr>
        <p:blipFill rotWithShape="1">
          <a:blip r:embed="rId6">
            <a:alphaModFix/>
          </a:blip>
          <a:srcRect b="6706" l="10590" r="2384" t="1802"/>
          <a:stretch/>
        </p:blipFill>
        <p:spPr>
          <a:xfrm>
            <a:off x="4738675" y="2634637"/>
            <a:ext cx="3840480" cy="2254276"/>
          </a:xfrm>
          <a:prstGeom prst="rect">
            <a:avLst/>
          </a:prstGeom>
          <a:noFill/>
          <a:ln>
            <a:noFill/>
          </a:ln>
        </p:spPr>
      </p:pic>
      <p:sp>
        <p:nvSpPr>
          <p:cNvPr id="1222" name="Google Shape;1222;p43"/>
          <p:cNvSpPr txBox="1"/>
          <p:nvPr/>
        </p:nvSpPr>
        <p:spPr>
          <a:xfrm>
            <a:off x="3602700" y="1934000"/>
            <a:ext cx="150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Bitter"/>
                <a:ea typeface="Bitter"/>
                <a:cs typeface="Bitter"/>
                <a:sym typeface="Bitter"/>
              </a:rPr>
              <a:t>Mar</a:t>
            </a:r>
            <a:endParaRPr sz="800"/>
          </a:p>
        </p:txBody>
      </p:sp>
      <p:sp>
        <p:nvSpPr>
          <p:cNvPr id="1223" name="Google Shape;1223;p43"/>
          <p:cNvSpPr txBox="1"/>
          <p:nvPr/>
        </p:nvSpPr>
        <p:spPr>
          <a:xfrm>
            <a:off x="7827200" y="1934000"/>
            <a:ext cx="150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Bitter"/>
                <a:ea typeface="Bitter"/>
                <a:cs typeface="Bitter"/>
                <a:sym typeface="Bitter"/>
              </a:rPr>
              <a:t>May</a:t>
            </a:r>
            <a:endParaRPr sz="800"/>
          </a:p>
        </p:txBody>
      </p:sp>
      <p:sp>
        <p:nvSpPr>
          <p:cNvPr id="1224" name="Google Shape;1224;p43"/>
          <p:cNvSpPr txBox="1"/>
          <p:nvPr/>
        </p:nvSpPr>
        <p:spPr>
          <a:xfrm>
            <a:off x="3711500" y="4316225"/>
            <a:ext cx="150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Bitter"/>
                <a:ea typeface="Bitter"/>
                <a:cs typeface="Bitter"/>
                <a:sym typeface="Bitter"/>
              </a:rPr>
              <a:t>Jul</a:t>
            </a:r>
            <a:endParaRPr sz="800"/>
          </a:p>
        </p:txBody>
      </p:sp>
      <p:sp>
        <p:nvSpPr>
          <p:cNvPr id="1225" name="Google Shape;1225;p43"/>
          <p:cNvSpPr txBox="1"/>
          <p:nvPr/>
        </p:nvSpPr>
        <p:spPr>
          <a:xfrm>
            <a:off x="7827200" y="4316225"/>
            <a:ext cx="150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Bitter"/>
                <a:ea typeface="Bitter"/>
                <a:cs typeface="Bitter"/>
                <a:sym typeface="Bitter"/>
              </a:rPr>
              <a:t>Sept</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pic>
        <p:nvPicPr>
          <p:cNvPr id="1230" name="Google Shape;1230;p44"/>
          <p:cNvPicPr preferRelativeResize="0"/>
          <p:nvPr/>
        </p:nvPicPr>
        <p:blipFill>
          <a:blip r:embed="rId3">
            <a:alphaModFix/>
          </a:blip>
          <a:stretch>
            <a:fillRect/>
          </a:stretch>
        </p:blipFill>
        <p:spPr>
          <a:xfrm>
            <a:off x="-138926" y="2"/>
            <a:ext cx="9282926" cy="5329897"/>
          </a:xfrm>
          <a:prstGeom prst="rect">
            <a:avLst/>
          </a:prstGeom>
          <a:noFill/>
          <a:ln>
            <a:noFill/>
          </a:ln>
        </p:spPr>
      </p:pic>
      <p:sp>
        <p:nvSpPr>
          <p:cNvPr id="1231" name="Google Shape;1231;p44"/>
          <p:cNvSpPr txBox="1"/>
          <p:nvPr>
            <p:ph type="title"/>
          </p:nvPr>
        </p:nvSpPr>
        <p:spPr>
          <a:xfrm>
            <a:off x="214575" y="4486275"/>
            <a:ext cx="7704000" cy="572700"/>
          </a:xfrm>
          <a:prstGeom prst="rect">
            <a:avLst/>
          </a:prstGeom>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Covid-19 Policy Stringency Index</a:t>
            </a:r>
            <a:endParaRPr>
              <a:solidFill>
                <a:schemeClr val="accent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riva Presentation by Slidesgo">
  <a:themeElements>
    <a:clrScheme name="Simple Light">
      <a:dk1>
        <a:srgbClr val="000000"/>
      </a:dk1>
      <a:lt1>
        <a:srgbClr val="FFFFFF"/>
      </a:lt1>
      <a:dk2>
        <a:srgbClr val="595959"/>
      </a:dk2>
      <a:lt2>
        <a:srgbClr val="EEEEEE"/>
      </a:lt2>
      <a:accent1>
        <a:srgbClr val="FFC132"/>
      </a:accent1>
      <a:accent2>
        <a:srgbClr val="1BB9E6"/>
      </a:accent2>
      <a:accent3>
        <a:srgbClr val="00C3B1"/>
      </a:accent3>
      <a:accent4>
        <a:srgbClr val="FFD969"/>
      </a:accent4>
      <a:accent5>
        <a:srgbClr val="FFA76C"/>
      </a:accent5>
      <a:accent6>
        <a:srgbClr val="FF737D"/>
      </a:accent6>
      <a:hlink>
        <a:srgbClr val="C281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